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c59e7f5ff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d5f7ab7e84ad2"/>
  </p:sldMasterIdLst>
  <p:sldIdLst>
    <p:sldId xmlns:r="http://schemas.openxmlformats.org/officeDocument/2006/relationships" id="256" r:id="R8d78f9716b68435b"/>
    <p:sldId xmlns:r="http://schemas.openxmlformats.org/officeDocument/2006/relationships" id="257" r:id="R94a8dc46d07c4ce7"/>
    <p:sldId xmlns:r="http://schemas.openxmlformats.org/officeDocument/2006/relationships" id="258" r:id="R1805c907b7534c8c"/>
    <p:sldId xmlns:r="http://schemas.openxmlformats.org/officeDocument/2006/relationships" id="259" r:id="R7f4a42947bc64c29"/>
    <p:sldId xmlns:r="http://schemas.openxmlformats.org/officeDocument/2006/relationships" id="260" r:id="R99e376493c884147"/>
    <p:sldId xmlns:r="http://schemas.openxmlformats.org/officeDocument/2006/relationships" id="261" r:id="R940c750518c7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d5f7ab7e84ad2" /><Relationship Type="http://schemas.openxmlformats.org/officeDocument/2006/relationships/slide" Target="/ppt/slides/slide1.xml" Id="R8d78f9716b68435b" /><Relationship Type="http://schemas.openxmlformats.org/officeDocument/2006/relationships/slide" Target="/ppt/slides/slide2.xml" Id="R94a8dc46d07c4ce7" /><Relationship Type="http://schemas.openxmlformats.org/officeDocument/2006/relationships/slide" Target="/ppt/slides/slide3.xml" Id="R1805c907b7534c8c" /><Relationship Type="http://schemas.openxmlformats.org/officeDocument/2006/relationships/slide" Target="/ppt/slides/slide4.xml" Id="R7f4a42947bc64c29" /><Relationship Type="http://schemas.openxmlformats.org/officeDocument/2006/relationships/slide" Target="/ppt/slides/slide5.xml" Id="R99e376493c884147" /><Relationship Type="http://schemas.openxmlformats.org/officeDocument/2006/relationships/slide" Target="/ppt/slides/slide6.xml" Id="R940c750518c7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6c17deacc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3278c72344f8" /><Relationship Type="http://schemas.openxmlformats.org/officeDocument/2006/relationships/theme" Target="/ppt/slideMasters/theme/theme1.xml" Id="Rfcf18447927c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93278c723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702af660b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00bea83d6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09e37056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9c7d4f080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cece9f33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18c933477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