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88095ec9b9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d31b8aff0642fc"/>
  </p:sldMasterIdLst>
  <p:sldIdLst>
    <p:sldId xmlns:r="http://schemas.openxmlformats.org/officeDocument/2006/relationships" id="256" r:id="R3538fba32dbe45ba"/>
    <p:sldId xmlns:r="http://schemas.openxmlformats.org/officeDocument/2006/relationships" id="257" r:id="Rc36ed27f1a994344"/>
    <p:sldId xmlns:r="http://schemas.openxmlformats.org/officeDocument/2006/relationships" id="258" r:id="R04f8baf70ae442e6"/>
    <p:sldId xmlns:r="http://schemas.openxmlformats.org/officeDocument/2006/relationships" id="259" r:id="R5b8a5103e5cd4464"/>
    <p:sldId xmlns:r="http://schemas.openxmlformats.org/officeDocument/2006/relationships" id="260" r:id="Re936a3aa10a64ff3"/>
    <p:sldId xmlns:r="http://schemas.openxmlformats.org/officeDocument/2006/relationships" id="261" r:id="R0157f00404dc4d94"/>
    <p:sldId xmlns:r="http://schemas.openxmlformats.org/officeDocument/2006/relationships" id="262" r:id="R78d8a6e9d40342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d31b8aff0642fc" /><Relationship Type="http://schemas.openxmlformats.org/officeDocument/2006/relationships/slide" Target="/ppt/slides/slide1.xml" Id="R3538fba32dbe45ba" /><Relationship Type="http://schemas.openxmlformats.org/officeDocument/2006/relationships/slide" Target="/ppt/slides/slide2.xml" Id="Rc36ed27f1a994344" /><Relationship Type="http://schemas.openxmlformats.org/officeDocument/2006/relationships/slide" Target="/ppt/slides/slide3.xml" Id="R04f8baf70ae442e6" /><Relationship Type="http://schemas.openxmlformats.org/officeDocument/2006/relationships/slide" Target="/ppt/slides/slide4.xml" Id="R5b8a5103e5cd4464" /><Relationship Type="http://schemas.openxmlformats.org/officeDocument/2006/relationships/slide" Target="/ppt/slides/slide5.xml" Id="Re936a3aa10a64ff3" /><Relationship Type="http://schemas.openxmlformats.org/officeDocument/2006/relationships/slide" Target="/ppt/slides/slide6.xml" Id="R0157f00404dc4d94" /><Relationship Type="http://schemas.openxmlformats.org/officeDocument/2006/relationships/slide" Target="/ppt/slides/slide7.xml" Id="R78d8a6e9d40342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10208dc7f54c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e31aa363546e4" /><Relationship Type="http://schemas.openxmlformats.org/officeDocument/2006/relationships/theme" Target="/ppt/slideMasters/theme/theme1.xml" Id="R840eada74dc349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6e31aa363546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37119aca14f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7ecaeb5ee41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c91f0babb44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c1b9298144a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b7b88022e4b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6b5461ea34b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14f4ddd824a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ELEKTRO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86 912 098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6 334 082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11 304 215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42 020 226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