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be38372c7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da42f758434245"/>
  </p:sldMasterIdLst>
  <p:sldIdLst>
    <p:sldId xmlns:r="http://schemas.openxmlformats.org/officeDocument/2006/relationships" id="256" r:id="R641744ba14cd4cbd"/>
    <p:sldId xmlns:r="http://schemas.openxmlformats.org/officeDocument/2006/relationships" id="257" r:id="R9cf11f63c6524316"/>
    <p:sldId xmlns:r="http://schemas.openxmlformats.org/officeDocument/2006/relationships" id="258" r:id="Raca3ca4a1489460a"/>
    <p:sldId xmlns:r="http://schemas.openxmlformats.org/officeDocument/2006/relationships" id="259" r:id="R350d0ef8ed3c4690"/>
    <p:sldId xmlns:r="http://schemas.openxmlformats.org/officeDocument/2006/relationships" id="260" r:id="Reb011e70f4984138"/>
    <p:sldId xmlns:r="http://schemas.openxmlformats.org/officeDocument/2006/relationships" id="261" r:id="R66c452ebf23743e7"/>
    <p:sldId xmlns:r="http://schemas.openxmlformats.org/officeDocument/2006/relationships" id="262" r:id="Rbc822ac78f1e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a42f758434245" /><Relationship Type="http://schemas.openxmlformats.org/officeDocument/2006/relationships/slide" Target="/ppt/slides/slide1.xml" Id="R641744ba14cd4cbd" /><Relationship Type="http://schemas.openxmlformats.org/officeDocument/2006/relationships/slide" Target="/ppt/slides/slide2.xml" Id="R9cf11f63c6524316" /><Relationship Type="http://schemas.openxmlformats.org/officeDocument/2006/relationships/slide" Target="/ppt/slides/slide3.xml" Id="Raca3ca4a1489460a" /><Relationship Type="http://schemas.openxmlformats.org/officeDocument/2006/relationships/slide" Target="/ppt/slides/slide4.xml" Id="R350d0ef8ed3c4690" /><Relationship Type="http://schemas.openxmlformats.org/officeDocument/2006/relationships/slide" Target="/ppt/slides/slide5.xml" Id="Reb011e70f4984138" /><Relationship Type="http://schemas.openxmlformats.org/officeDocument/2006/relationships/slide" Target="/ppt/slides/slide6.xml" Id="R66c452ebf23743e7" /><Relationship Type="http://schemas.openxmlformats.org/officeDocument/2006/relationships/slide" Target="/ppt/slides/slide7.xml" Id="Rbc822ac78f1e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f166a6cdd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097f223e54046" /><Relationship Type="http://schemas.openxmlformats.org/officeDocument/2006/relationships/theme" Target="/ppt/slideMasters/theme/theme1.xml" Id="Re1dc6377b627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1097f223e5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1b37bd14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5f620d592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d55950633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444b66ee0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5b80299dc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e6ff8d63c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78cd30376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JTE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7 525 584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7 541 147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EIDSHAUG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930 338 192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