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c3a75b93c349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609a1b4dfd4bbb"/>
  </p:sldMasterIdLst>
  <p:sldIdLst>
    <p:sldId xmlns:r="http://schemas.openxmlformats.org/officeDocument/2006/relationships" id="256" r:id="Rc023bab1a6204ad4"/>
    <p:sldId xmlns:r="http://schemas.openxmlformats.org/officeDocument/2006/relationships" id="257" r:id="R28e27ee2072e46b1"/>
    <p:sldId xmlns:r="http://schemas.openxmlformats.org/officeDocument/2006/relationships" id="258" r:id="R0ac8209cc5644bff"/>
    <p:sldId xmlns:r="http://schemas.openxmlformats.org/officeDocument/2006/relationships" id="259" r:id="R1c70bbb3711f4e87"/>
    <p:sldId xmlns:r="http://schemas.openxmlformats.org/officeDocument/2006/relationships" id="260" r:id="R984aa446695040dc"/>
    <p:sldId xmlns:r="http://schemas.openxmlformats.org/officeDocument/2006/relationships" id="261" r:id="R26fd16f29f3649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609a1b4dfd4bbb" /><Relationship Type="http://schemas.openxmlformats.org/officeDocument/2006/relationships/slide" Target="/ppt/slides/slide1.xml" Id="Rc023bab1a6204ad4" /><Relationship Type="http://schemas.openxmlformats.org/officeDocument/2006/relationships/slide" Target="/ppt/slides/slide2.xml" Id="R28e27ee2072e46b1" /><Relationship Type="http://schemas.openxmlformats.org/officeDocument/2006/relationships/slide" Target="/ppt/slides/slide3.xml" Id="R0ac8209cc5644bff" /><Relationship Type="http://schemas.openxmlformats.org/officeDocument/2006/relationships/slide" Target="/ppt/slides/slide4.xml" Id="R1c70bbb3711f4e87" /><Relationship Type="http://schemas.openxmlformats.org/officeDocument/2006/relationships/slide" Target="/ppt/slides/slide5.xml" Id="R984aa446695040dc" /><Relationship Type="http://schemas.openxmlformats.org/officeDocument/2006/relationships/slide" Target="/ppt/slides/slide6.xml" Id="R26fd16f29f3649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95383a5d7f4f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7c57e105e47eb" /><Relationship Type="http://schemas.openxmlformats.org/officeDocument/2006/relationships/theme" Target="/ppt/slideMasters/theme/theme1.xml" Id="R904ef76b570c45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e7c57e105e47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af68ebd7c4d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f5d6bfcff49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f364cdb604d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d7aec553541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9317de26049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8cb46af8649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INTELLI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INTELLI SERVICES AS ble etablert [år] og holder til i Trollåsen.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9 389 076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734 334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16 629 018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Rosenholmveien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1414 Trollåsen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post@intelli.no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www.intelli.no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930 319 821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