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0ce6ef44d142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c622e896014fd5"/>
  </p:sldMasterIdLst>
  <p:sldIdLst>
    <p:sldId xmlns:r="http://schemas.openxmlformats.org/officeDocument/2006/relationships" id="256" r:id="R080d99eda8da49ea"/>
    <p:sldId xmlns:r="http://schemas.openxmlformats.org/officeDocument/2006/relationships" id="257" r:id="Rcc54f976e78f42a8"/>
    <p:sldId xmlns:r="http://schemas.openxmlformats.org/officeDocument/2006/relationships" id="258" r:id="Redf2e8ad4e904a98"/>
    <p:sldId xmlns:r="http://schemas.openxmlformats.org/officeDocument/2006/relationships" id="259" r:id="R42cfae3717084c46"/>
    <p:sldId xmlns:r="http://schemas.openxmlformats.org/officeDocument/2006/relationships" id="260" r:id="Re32743a6533d42e8"/>
    <p:sldId xmlns:r="http://schemas.openxmlformats.org/officeDocument/2006/relationships" id="261" r:id="R449a9fc6bf4c4e44"/>
    <p:sldId xmlns:r="http://schemas.openxmlformats.org/officeDocument/2006/relationships" id="262" r:id="Rf3cfb939224644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622e896014fd5" /><Relationship Type="http://schemas.openxmlformats.org/officeDocument/2006/relationships/slide" Target="/ppt/slides/slide1.xml" Id="R080d99eda8da49ea" /><Relationship Type="http://schemas.openxmlformats.org/officeDocument/2006/relationships/slide" Target="/ppt/slides/slide2.xml" Id="Rcc54f976e78f42a8" /><Relationship Type="http://schemas.openxmlformats.org/officeDocument/2006/relationships/slide" Target="/ppt/slides/slide3.xml" Id="Redf2e8ad4e904a98" /><Relationship Type="http://schemas.openxmlformats.org/officeDocument/2006/relationships/slide" Target="/ppt/slides/slide4.xml" Id="R42cfae3717084c46" /><Relationship Type="http://schemas.openxmlformats.org/officeDocument/2006/relationships/slide" Target="/ppt/slides/slide5.xml" Id="Re32743a6533d42e8" /><Relationship Type="http://schemas.openxmlformats.org/officeDocument/2006/relationships/slide" Target="/ppt/slides/slide6.xml" Id="R449a9fc6bf4c4e44" /><Relationship Type="http://schemas.openxmlformats.org/officeDocument/2006/relationships/slide" Target="/ppt/slides/slide7.xml" Id="Rf3cfb939224644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c6a05a25a45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48202fbae416d" /><Relationship Type="http://schemas.openxmlformats.org/officeDocument/2006/relationships/theme" Target="/ppt/slideMasters/theme/theme1.xml" Id="Ra2e8ceea45ab49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648202fbae41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880d2193e4c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d983d1bcd42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92ce4915c49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c63865f7c4a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d7322145145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8935f07bb41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4d5b8e69947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 AUKAN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 AUKAN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1 548 829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3 833 452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AUKAN KÅRE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