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38e21ae0254d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3a5a010aa246a1"/>
  </p:sldMasterIdLst>
  <p:sldIdLst>
    <p:sldId xmlns:r="http://schemas.openxmlformats.org/officeDocument/2006/relationships" id="256" r:id="R6690358062754067"/>
    <p:sldId xmlns:r="http://schemas.openxmlformats.org/officeDocument/2006/relationships" id="257" r:id="Rb103f13d05d94edd"/>
    <p:sldId xmlns:r="http://schemas.openxmlformats.org/officeDocument/2006/relationships" id="258" r:id="Rc6e95f89f9c745b0"/>
    <p:sldId xmlns:r="http://schemas.openxmlformats.org/officeDocument/2006/relationships" id="259" r:id="R67b7345230ef49b3"/>
    <p:sldId xmlns:r="http://schemas.openxmlformats.org/officeDocument/2006/relationships" id="260" r:id="R979ea11221994a5e"/>
    <p:sldId xmlns:r="http://schemas.openxmlformats.org/officeDocument/2006/relationships" id="261" r:id="Rd9a3b560d35e41b7"/>
    <p:sldId xmlns:r="http://schemas.openxmlformats.org/officeDocument/2006/relationships" id="262" r:id="Rd3072b9fe12845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3a5a010aa246a1" /><Relationship Type="http://schemas.openxmlformats.org/officeDocument/2006/relationships/slide" Target="/ppt/slides/slide1.xml" Id="R6690358062754067" /><Relationship Type="http://schemas.openxmlformats.org/officeDocument/2006/relationships/slide" Target="/ppt/slides/slide2.xml" Id="Rb103f13d05d94edd" /><Relationship Type="http://schemas.openxmlformats.org/officeDocument/2006/relationships/slide" Target="/ppt/slides/slide3.xml" Id="Rc6e95f89f9c745b0" /><Relationship Type="http://schemas.openxmlformats.org/officeDocument/2006/relationships/slide" Target="/ppt/slides/slide4.xml" Id="R67b7345230ef49b3" /><Relationship Type="http://schemas.openxmlformats.org/officeDocument/2006/relationships/slide" Target="/ppt/slides/slide5.xml" Id="R979ea11221994a5e" /><Relationship Type="http://schemas.openxmlformats.org/officeDocument/2006/relationships/slide" Target="/ppt/slides/slide6.xml" Id="Rd9a3b560d35e41b7" /><Relationship Type="http://schemas.openxmlformats.org/officeDocument/2006/relationships/slide" Target="/ppt/slides/slide7.xml" Id="Rd3072b9fe12845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670d4899d34e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8dce5e8684224" /><Relationship Type="http://schemas.openxmlformats.org/officeDocument/2006/relationships/theme" Target="/ppt/slideMasters/theme/theme1.xml" Id="R5420cbad76c64c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28dce5e86842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8bd121d2840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8392d9cf544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b7aea9aab44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b2b43f7d44f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24ba44a5f4b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c16c06c814c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175dd46444b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BODA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3 576 078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BJØRN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Alfheimsvingen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