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d94eb5418b42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2ba038dee24178"/>
  </p:sldMasterIdLst>
  <p:sldIdLst>
    <p:sldId xmlns:r="http://schemas.openxmlformats.org/officeDocument/2006/relationships" id="256" r:id="R3c72d667c8b4408e"/>
    <p:sldId xmlns:r="http://schemas.openxmlformats.org/officeDocument/2006/relationships" id="257" r:id="R0a19f93896684a03"/>
    <p:sldId xmlns:r="http://schemas.openxmlformats.org/officeDocument/2006/relationships" id="258" r:id="R067f573620ca4f27"/>
    <p:sldId xmlns:r="http://schemas.openxmlformats.org/officeDocument/2006/relationships" id="259" r:id="Rba817cf36a8f4f96"/>
    <p:sldId xmlns:r="http://schemas.openxmlformats.org/officeDocument/2006/relationships" id="260" r:id="R37e1f053916944bd"/>
    <p:sldId xmlns:r="http://schemas.openxmlformats.org/officeDocument/2006/relationships" id="261" r:id="Ra5fb8120ae2141f9"/>
    <p:sldId xmlns:r="http://schemas.openxmlformats.org/officeDocument/2006/relationships" id="262" r:id="Ra717666913c54f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2ba038dee24178" /><Relationship Type="http://schemas.openxmlformats.org/officeDocument/2006/relationships/slide" Target="/ppt/slides/slide1.xml" Id="R3c72d667c8b4408e" /><Relationship Type="http://schemas.openxmlformats.org/officeDocument/2006/relationships/slide" Target="/ppt/slides/slide2.xml" Id="R0a19f93896684a03" /><Relationship Type="http://schemas.openxmlformats.org/officeDocument/2006/relationships/slide" Target="/ppt/slides/slide3.xml" Id="R067f573620ca4f27" /><Relationship Type="http://schemas.openxmlformats.org/officeDocument/2006/relationships/slide" Target="/ppt/slides/slide4.xml" Id="Rba817cf36a8f4f96" /><Relationship Type="http://schemas.openxmlformats.org/officeDocument/2006/relationships/slide" Target="/ppt/slides/slide5.xml" Id="R37e1f053916944bd" /><Relationship Type="http://schemas.openxmlformats.org/officeDocument/2006/relationships/slide" Target="/ppt/slides/slide6.xml" Id="Ra5fb8120ae2141f9" /><Relationship Type="http://schemas.openxmlformats.org/officeDocument/2006/relationships/slide" Target="/ppt/slides/slide7.xml" Id="Ra717666913c54f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a56c989a04f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b7e4795ea4e73" /><Relationship Type="http://schemas.openxmlformats.org/officeDocument/2006/relationships/theme" Target="/ppt/slideMasters/theme/theme1.xml" Id="R866de2aaebe446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7b7e4795ea4e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2905b32864d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507186c6e42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b5a20115943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eee561d224b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85c4d9e8d4b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2cd10c7bb48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0be95e39b4b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1 076 293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1 641 352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3 439 646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ROSSAVIK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Prost Ottesens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