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4ebf5473a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b6733b1114c08"/>
  </p:sldMasterIdLst>
  <p:sldIdLst>
    <p:sldId xmlns:r="http://schemas.openxmlformats.org/officeDocument/2006/relationships" id="256" r:id="R890f7028e7ee4fd7"/>
    <p:sldId xmlns:r="http://schemas.openxmlformats.org/officeDocument/2006/relationships" id="257" r:id="R8c82d9df877140a7"/>
    <p:sldId xmlns:r="http://schemas.openxmlformats.org/officeDocument/2006/relationships" id="258" r:id="R2e47a95e247d44ac"/>
    <p:sldId xmlns:r="http://schemas.openxmlformats.org/officeDocument/2006/relationships" id="259" r:id="Re61715c05bcb4284"/>
    <p:sldId xmlns:r="http://schemas.openxmlformats.org/officeDocument/2006/relationships" id="260" r:id="R72122536aa3d4dbc"/>
    <p:sldId xmlns:r="http://schemas.openxmlformats.org/officeDocument/2006/relationships" id="261" r:id="R1764b3fb78c04932"/>
    <p:sldId xmlns:r="http://schemas.openxmlformats.org/officeDocument/2006/relationships" id="262" r:id="R507c2dcb1d19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b6733b1114c08" /><Relationship Type="http://schemas.openxmlformats.org/officeDocument/2006/relationships/slide" Target="/ppt/slides/slide1.xml" Id="R890f7028e7ee4fd7" /><Relationship Type="http://schemas.openxmlformats.org/officeDocument/2006/relationships/slide" Target="/ppt/slides/slide2.xml" Id="R8c82d9df877140a7" /><Relationship Type="http://schemas.openxmlformats.org/officeDocument/2006/relationships/slide" Target="/ppt/slides/slide3.xml" Id="R2e47a95e247d44ac" /><Relationship Type="http://schemas.openxmlformats.org/officeDocument/2006/relationships/slide" Target="/ppt/slides/slide4.xml" Id="Re61715c05bcb4284" /><Relationship Type="http://schemas.openxmlformats.org/officeDocument/2006/relationships/slide" Target="/ppt/slides/slide5.xml" Id="R72122536aa3d4dbc" /><Relationship Type="http://schemas.openxmlformats.org/officeDocument/2006/relationships/slide" Target="/ppt/slides/slide6.xml" Id="R1764b3fb78c04932" /><Relationship Type="http://schemas.openxmlformats.org/officeDocument/2006/relationships/slide" Target="/ppt/slides/slide7.xml" Id="R507c2dcb1d19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3715a58f341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96950b3fa4df8" /><Relationship Type="http://schemas.openxmlformats.org/officeDocument/2006/relationships/theme" Target="/ppt/slideMasters/theme/theme1.xml" Id="R5e318043a3d0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c96950b3fa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a7e74f055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ce5c46f60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cb974b8f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709d6b862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bd64064c4e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7b551992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0b61b6a494e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