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115977f7b34d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f40b7b13cb43ac"/>
  </p:sldMasterIdLst>
  <p:sldIdLst>
    <p:sldId xmlns:r="http://schemas.openxmlformats.org/officeDocument/2006/relationships" id="256" r:id="R286a93632d7e488c"/>
    <p:sldId xmlns:r="http://schemas.openxmlformats.org/officeDocument/2006/relationships" id="257" r:id="Rddee1d59592444fe"/>
    <p:sldId xmlns:r="http://schemas.openxmlformats.org/officeDocument/2006/relationships" id="258" r:id="R20600c2ffbe9422c"/>
    <p:sldId xmlns:r="http://schemas.openxmlformats.org/officeDocument/2006/relationships" id="259" r:id="Rf035c857a63b4301"/>
    <p:sldId xmlns:r="http://schemas.openxmlformats.org/officeDocument/2006/relationships" id="260" r:id="R2b9a2ea88dc94649"/>
    <p:sldId xmlns:r="http://schemas.openxmlformats.org/officeDocument/2006/relationships" id="261" r:id="R52e0a05c4a3a4511"/>
    <p:sldId xmlns:r="http://schemas.openxmlformats.org/officeDocument/2006/relationships" id="262" r:id="R6c544e83e8af4f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f40b7b13cb43ac" /><Relationship Type="http://schemas.openxmlformats.org/officeDocument/2006/relationships/slide" Target="/ppt/slides/slide1.xml" Id="R286a93632d7e488c" /><Relationship Type="http://schemas.openxmlformats.org/officeDocument/2006/relationships/slide" Target="/ppt/slides/slide2.xml" Id="Rddee1d59592444fe" /><Relationship Type="http://schemas.openxmlformats.org/officeDocument/2006/relationships/slide" Target="/ppt/slides/slide3.xml" Id="R20600c2ffbe9422c" /><Relationship Type="http://schemas.openxmlformats.org/officeDocument/2006/relationships/slide" Target="/ppt/slides/slide4.xml" Id="Rf035c857a63b4301" /><Relationship Type="http://schemas.openxmlformats.org/officeDocument/2006/relationships/slide" Target="/ppt/slides/slide5.xml" Id="R2b9a2ea88dc94649" /><Relationship Type="http://schemas.openxmlformats.org/officeDocument/2006/relationships/slide" Target="/ppt/slides/slide6.xml" Id="R52e0a05c4a3a4511" /><Relationship Type="http://schemas.openxmlformats.org/officeDocument/2006/relationships/slide" Target="/ppt/slides/slide7.xml" Id="R6c544e83e8af4f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3e9282b8cf4f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5909be7a545eb" /><Relationship Type="http://schemas.openxmlformats.org/officeDocument/2006/relationships/theme" Target="/ppt/slideMasters/theme/theme1.xml" Id="R76517eb9ca544e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55909be7a545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82539e69841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d4e9b92f24b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b120c072e46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dd671629545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fd3037c524d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bab0effab42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dec1b79144a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MATRON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MATRON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MATRON INVEST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MATRON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MATRON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MATRON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121 307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1 520 150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1 545 564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MATRON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LØNNING SVEIN ATLE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MATRON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Trond Kolbjørnsen, Hamnabrotsvegen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trond@trygvason.no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930 221 473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MATRON INVEST AS</a:t>
            </a:r>
          </a:p>
        </p:txBody>
      </p:sp>
    </p:spTree>
  </p:cSld>
  <p:clrMapOvr>
    <a:masterClrMapping xmlns:a="http://schemas.openxmlformats.org/drawingml/2006/main"/>
  </p:clrMapOvr>
</p:sld>
</file>