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90d1d9c21f43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c99f9657404365"/>
  </p:sldMasterIdLst>
  <p:sldIdLst>
    <p:sldId xmlns:r="http://schemas.openxmlformats.org/officeDocument/2006/relationships" id="256" r:id="Rb8067601460140e6"/>
    <p:sldId xmlns:r="http://schemas.openxmlformats.org/officeDocument/2006/relationships" id="257" r:id="R747e0da7cd654178"/>
    <p:sldId xmlns:r="http://schemas.openxmlformats.org/officeDocument/2006/relationships" id="258" r:id="Ree6a8a3629a94523"/>
    <p:sldId xmlns:r="http://schemas.openxmlformats.org/officeDocument/2006/relationships" id="259" r:id="Red4da8a2839647ff"/>
    <p:sldId xmlns:r="http://schemas.openxmlformats.org/officeDocument/2006/relationships" id="260" r:id="R52a37e7a2e724ae7"/>
    <p:sldId xmlns:r="http://schemas.openxmlformats.org/officeDocument/2006/relationships" id="261" r:id="R97302fecd6a345ce"/>
    <p:sldId xmlns:r="http://schemas.openxmlformats.org/officeDocument/2006/relationships" id="262" r:id="Rb1e322d634c046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c99f9657404365" /><Relationship Type="http://schemas.openxmlformats.org/officeDocument/2006/relationships/slide" Target="/ppt/slides/slide1.xml" Id="Rb8067601460140e6" /><Relationship Type="http://schemas.openxmlformats.org/officeDocument/2006/relationships/slide" Target="/ppt/slides/slide2.xml" Id="R747e0da7cd654178" /><Relationship Type="http://schemas.openxmlformats.org/officeDocument/2006/relationships/slide" Target="/ppt/slides/slide3.xml" Id="Ree6a8a3629a94523" /><Relationship Type="http://schemas.openxmlformats.org/officeDocument/2006/relationships/slide" Target="/ppt/slides/slide4.xml" Id="Red4da8a2839647ff" /><Relationship Type="http://schemas.openxmlformats.org/officeDocument/2006/relationships/slide" Target="/ppt/slides/slide5.xml" Id="R52a37e7a2e724ae7" /><Relationship Type="http://schemas.openxmlformats.org/officeDocument/2006/relationships/slide" Target="/ppt/slides/slide6.xml" Id="R97302fecd6a345ce" /><Relationship Type="http://schemas.openxmlformats.org/officeDocument/2006/relationships/slide" Target="/ppt/slides/slide7.xml" Id="Rb1e322d634c046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0454ae83784b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bba755ca5c47d6" /><Relationship Type="http://schemas.openxmlformats.org/officeDocument/2006/relationships/theme" Target="/ppt/slideMasters/theme/theme1.xml" Id="R2208406fee3b4e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bba755ca5c47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c4219aefe34c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66e79a7794a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1ae9a507c49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baead0e984e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14152037047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9709584814c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572562d5446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VEGSTAD LØNNING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VEGSTAD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VEGSTAD LØNNING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VEGSTAD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VEGSTAD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VEGSTAD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157 870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1 762 305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1 767 875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VEGSTAD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LØNNING SVEIN ATLE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VEGSTAD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930 221 449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VEGSTAD LØNNING INVEST AS</a:t>
            </a:r>
          </a:p>
        </p:txBody>
      </p:sp>
    </p:spTree>
  </p:cSld>
  <p:clrMapOvr>
    <a:masterClrMapping xmlns:a="http://schemas.openxmlformats.org/drawingml/2006/main"/>
  </p:clrMapOvr>
</p:sld>
</file>