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5e8b5c3e4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409cb4abb4399"/>
  </p:sldMasterIdLst>
  <p:sldIdLst>
    <p:sldId xmlns:r="http://schemas.openxmlformats.org/officeDocument/2006/relationships" id="256" r:id="R0b687588571b4646"/>
    <p:sldId xmlns:r="http://schemas.openxmlformats.org/officeDocument/2006/relationships" id="257" r:id="Rdb21300b0f7b494a"/>
    <p:sldId xmlns:r="http://schemas.openxmlformats.org/officeDocument/2006/relationships" id="258" r:id="R8005ebaa939c46ef"/>
    <p:sldId xmlns:r="http://schemas.openxmlformats.org/officeDocument/2006/relationships" id="259" r:id="R770c7be55fb54c26"/>
    <p:sldId xmlns:r="http://schemas.openxmlformats.org/officeDocument/2006/relationships" id="260" r:id="Racfa2f8cd1c349c3"/>
    <p:sldId xmlns:r="http://schemas.openxmlformats.org/officeDocument/2006/relationships" id="261" r:id="R2e0f99c9ce1d49c5"/>
    <p:sldId xmlns:r="http://schemas.openxmlformats.org/officeDocument/2006/relationships" id="262" r:id="Rb075772b65bf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409cb4abb4399" /><Relationship Type="http://schemas.openxmlformats.org/officeDocument/2006/relationships/slide" Target="/ppt/slides/slide1.xml" Id="R0b687588571b4646" /><Relationship Type="http://schemas.openxmlformats.org/officeDocument/2006/relationships/slide" Target="/ppt/slides/slide2.xml" Id="Rdb21300b0f7b494a" /><Relationship Type="http://schemas.openxmlformats.org/officeDocument/2006/relationships/slide" Target="/ppt/slides/slide3.xml" Id="R8005ebaa939c46ef" /><Relationship Type="http://schemas.openxmlformats.org/officeDocument/2006/relationships/slide" Target="/ppt/slides/slide4.xml" Id="R770c7be55fb54c26" /><Relationship Type="http://schemas.openxmlformats.org/officeDocument/2006/relationships/slide" Target="/ppt/slides/slide5.xml" Id="Racfa2f8cd1c349c3" /><Relationship Type="http://schemas.openxmlformats.org/officeDocument/2006/relationships/slide" Target="/ppt/slides/slide6.xml" Id="R2e0f99c9ce1d49c5" /><Relationship Type="http://schemas.openxmlformats.org/officeDocument/2006/relationships/slide" Target="/ppt/slides/slide7.xml" Id="Rb075772b65bf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d70bc42ba4e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ac6f7a7d1450e" /><Relationship Type="http://schemas.openxmlformats.org/officeDocument/2006/relationships/theme" Target="/ppt/slideMasters/theme/theme1.xml" Id="R78223c6d2b0542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ac6f7a7d145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6c14f352941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3a2d0be9a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496a4a940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8b61d590540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ddf08d7a54c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f5bb253934c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1fd4b38b3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