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20ff6f5e684a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4fac680c2f4b00"/>
  </p:sldMasterIdLst>
  <p:sldIdLst>
    <p:sldId xmlns:r="http://schemas.openxmlformats.org/officeDocument/2006/relationships" id="256" r:id="Rc1fbb9d6f21c4d6a"/>
    <p:sldId xmlns:r="http://schemas.openxmlformats.org/officeDocument/2006/relationships" id="257" r:id="R0d6ee9f045dc443b"/>
    <p:sldId xmlns:r="http://schemas.openxmlformats.org/officeDocument/2006/relationships" id="258" r:id="R043674c72ae04105"/>
    <p:sldId xmlns:r="http://schemas.openxmlformats.org/officeDocument/2006/relationships" id="259" r:id="Refb099195aba4aec"/>
    <p:sldId xmlns:r="http://schemas.openxmlformats.org/officeDocument/2006/relationships" id="260" r:id="R442cf39f28a74b39"/>
    <p:sldId xmlns:r="http://schemas.openxmlformats.org/officeDocument/2006/relationships" id="261" r:id="Rcd35f02e85b44ee1"/>
    <p:sldId xmlns:r="http://schemas.openxmlformats.org/officeDocument/2006/relationships" id="262" r:id="Rf588f5a3a90e4a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fac680c2f4b00" /><Relationship Type="http://schemas.openxmlformats.org/officeDocument/2006/relationships/slide" Target="/ppt/slides/slide1.xml" Id="Rc1fbb9d6f21c4d6a" /><Relationship Type="http://schemas.openxmlformats.org/officeDocument/2006/relationships/slide" Target="/ppt/slides/slide2.xml" Id="R0d6ee9f045dc443b" /><Relationship Type="http://schemas.openxmlformats.org/officeDocument/2006/relationships/slide" Target="/ppt/slides/slide3.xml" Id="R043674c72ae04105" /><Relationship Type="http://schemas.openxmlformats.org/officeDocument/2006/relationships/slide" Target="/ppt/slides/slide4.xml" Id="Refb099195aba4aec" /><Relationship Type="http://schemas.openxmlformats.org/officeDocument/2006/relationships/slide" Target="/ppt/slides/slide5.xml" Id="R442cf39f28a74b39" /><Relationship Type="http://schemas.openxmlformats.org/officeDocument/2006/relationships/slide" Target="/ppt/slides/slide6.xml" Id="Rcd35f02e85b44ee1" /><Relationship Type="http://schemas.openxmlformats.org/officeDocument/2006/relationships/slide" Target="/ppt/slides/slide7.xml" Id="Rf588f5a3a90e4a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738a1683b141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6e9c5703b4ebb" /><Relationship Type="http://schemas.openxmlformats.org/officeDocument/2006/relationships/theme" Target="/ppt/slideMasters/theme/theme1.xml" Id="Re568d1803d5841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26e9c5703b4e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d8d077c4240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112a192324a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f7f02a6af49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df786d7064a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90f915c7c43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5c054a96c46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78249482644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TEDDY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TEDDY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−1 092 915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22 879 160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22 396 253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24 441 285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HEYERDAHL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 HEYERDAHL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HEYERDAHL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47B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41 12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930 181 021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TEDDY HOLDING AS</a:t>
            </a:r>
          </a:p>
        </p:txBody>
      </p:sp>
    </p:spTree>
  </p:cSld>
  <p:clrMapOvr>
    <a:masterClrMapping xmlns:a="http://schemas.openxmlformats.org/drawingml/2006/main"/>
  </p:clrMapOvr>
</p:sld>
</file>