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e861d9804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50a8fef464250"/>
  </p:sldMasterIdLst>
  <p:sldIdLst>
    <p:sldId xmlns:r="http://schemas.openxmlformats.org/officeDocument/2006/relationships" id="256" r:id="Rc1901efcbf034cbc"/>
    <p:sldId xmlns:r="http://schemas.openxmlformats.org/officeDocument/2006/relationships" id="257" r:id="R2c993b6cbb864a9c"/>
    <p:sldId xmlns:r="http://schemas.openxmlformats.org/officeDocument/2006/relationships" id="258" r:id="Rbb051f60a71c4299"/>
    <p:sldId xmlns:r="http://schemas.openxmlformats.org/officeDocument/2006/relationships" id="259" r:id="Rf6a2b32463d747b2"/>
    <p:sldId xmlns:r="http://schemas.openxmlformats.org/officeDocument/2006/relationships" id="260" r:id="Rfdda2b8212f049ec"/>
    <p:sldId xmlns:r="http://schemas.openxmlformats.org/officeDocument/2006/relationships" id="261" r:id="R8855de11fbdc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50a8fef464250" /><Relationship Type="http://schemas.openxmlformats.org/officeDocument/2006/relationships/slide" Target="/ppt/slides/slide1.xml" Id="Rc1901efcbf034cbc" /><Relationship Type="http://schemas.openxmlformats.org/officeDocument/2006/relationships/slide" Target="/ppt/slides/slide2.xml" Id="R2c993b6cbb864a9c" /><Relationship Type="http://schemas.openxmlformats.org/officeDocument/2006/relationships/slide" Target="/ppt/slides/slide3.xml" Id="Rbb051f60a71c4299" /><Relationship Type="http://schemas.openxmlformats.org/officeDocument/2006/relationships/slide" Target="/ppt/slides/slide4.xml" Id="Rf6a2b32463d747b2" /><Relationship Type="http://schemas.openxmlformats.org/officeDocument/2006/relationships/slide" Target="/ppt/slides/slide5.xml" Id="Rfdda2b8212f049ec" /><Relationship Type="http://schemas.openxmlformats.org/officeDocument/2006/relationships/slide" Target="/ppt/slides/slide6.xml" Id="R8855de11fbdc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1a20bb3a8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6b84158d144ad" /><Relationship Type="http://schemas.openxmlformats.org/officeDocument/2006/relationships/theme" Target="/ppt/slideMasters/theme/theme1.xml" Id="R40636252d6ca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6b84158d1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c892db5a1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401d26301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86106d925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772cbce97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d599b598f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176797e78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IDRC DIAMOND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IDRC DIAMOND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CELEP IDIRIS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