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4eae6aa9c342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a76fec78ce461a"/>
  </p:sldMasterIdLst>
  <p:sldIdLst>
    <p:sldId xmlns:r="http://schemas.openxmlformats.org/officeDocument/2006/relationships" id="256" r:id="Raad96ac6c22e4630"/>
    <p:sldId xmlns:r="http://schemas.openxmlformats.org/officeDocument/2006/relationships" id="257" r:id="Re3b3dd306cb74cc7"/>
    <p:sldId xmlns:r="http://schemas.openxmlformats.org/officeDocument/2006/relationships" id="258" r:id="R5c2f0354b44c4b22"/>
    <p:sldId xmlns:r="http://schemas.openxmlformats.org/officeDocument/2006/relationships" id="259" r:id="Ree84e62b185d4445"/>
    <p:sldId xmlns:r="http://schemas.openxmlformats.org/officeDocument/2006/relationships" id="260" r:id="R1a3982a8f5e6470a"/>
    <p:sldId xmlns:r="http://schemas.openxmlformats.org/officeDocument/2006/relationships" id="261" r:id="R4771977c52f74486"/>
    <p:sldId xmlns:r="http://schemas.openxmlformats.org/officeDocument/2006/relationships" id="262" r:id="R15c45c872e9444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76fec78ce461a" /><Relationship Type="http://schemas.openxmlformats.org/officeDocument/2006/relationships/slide" Target="/ppt/slides/slide1.xml" Id="Raad96ac6c22e4630" /><Relationship Type="http://schemas.openxmlformats.org/officeDocument/2006/relationships/slide" Target="/ppt/slides/slide2.xml" Id="Re3b3dd306cb74cc7" /><Relationship Type="http://schemas.openxmlformats.org/officeDocument/2006/relationships/slide" Target="/ppt/slides/slide3.xml" Id="R5c2f0354b44c4b22" /><Relationship Type="http://schemas.openxmlformats.org/officeDocument/2006/relationships/slide" Target="/ppt/slides/slide4.xml" Id="Ree84e62b185d4445" /><Relationship Type="http://schemas.openxmlformats.org/officeDocument/2006/relationships/slide" Target="/ppt/slides/slide5.xml" Id="R1a3982a8f5e6470a" /><Relationship Type="http://schemas.openxmlformats.org/officeDocument/2006/relationships/slide" Target="/ppt/slides/slide6.xml" Id="R4771977c52f74486" /><Relationship Type="http://schemas.openxmlformats.org/officeDocument/2006/relationships/slide" Target="/ppt/slides/slide7.xml" Id="R15c45c872e9444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f65170bf4546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7c595745f4456" /><Relationship Type="http://schemas.openxmlformats.org/officeDocument/2006/relationships/theme" Target="/ppt/slideMasters/theme/theme1.xml" Id="R6c83f28e68f94f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d7c595745f44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c990ad84f4f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bfdcbef4045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5798147b740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7cc83a34946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eb1020ccf49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e233b559640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54ee28ef54f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BRATT REDNING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 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 REDNING AS ble etablert [år] og holder til i Valle.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 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 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 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 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K-MARINE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SVINDSETH DAG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 ÅSE MARI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ARNTSEN ERIK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MYRUM TARALD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SINGELSTAD TORGER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 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Nordibøvegen 151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4747 Valle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53 33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dag@brattnorge.no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brattredning.no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930 043 621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 REDNING AS</a:t>
            </a:r>
          </a:p>
        </p:txBody>
      </p:sp>
    </p:spTree>
  </p:cSld>
  <p:clrMapOvr>
    <a:masterClrMapping xmlns:a="http://schemas.openxmlformats.org/drawingml/2006/main"/>
  </p:clrMapOvr>
</p:sld>
</file>