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a2b9fe1f964b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bb50a692f746ac"/>
  </p:sldMasterIdLst>
  <p:sldIdLst>
    <p:sldId xmlns:r="http://schemas.openxmlformats.org/officeDocument/2006/relationships" id="256" r:id="R10eafeb9088c4310"/>
    <p:sldId xmlns:r="http://schemas.openxmlformats.org/officeDocument/2006/relationships" id="257" r:id="R8bd952c41af24c99"/>
    <p:sldId xmlns:r="http://schemas.openxmlformats.org/officeDocument/2006/relationships" id="258" r:id="Red129aace19549d3"/>
    <p:sldId xmlns:r="http://schemas.openxmlformats.org/officeDocument/2006/relationships" id="259" r:id="Rb0b01d411de64733"/>
    <p:sldId xmlns:r="http://schemas.openxmlformats.org/officeDocument/2006/relationships" id="260" r:id="Rdf9cec325ca84ce3"/>
    <p:sldId xmlns:r="http://schemas.openxmlformats.org/officeDocument/2006/relationships" id="261" r:id="R1a26962d8d00458e"/>
    <p:sldId xmlns:r="http://schemas.openxmlformats.org/officeDocument/2006/relationships" id="262" r:id="R8661a57a53564a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b50a692f746ac" /><Relationship Type="http://schemas.openxmlformats.org/officeDocument/2006/relationships/slide" Target="/ppt/slides/slide1.xml" Id="R10eafeb9088c4310" /><Relationship Type="http://schemas.openxmlformats.org/officeDocument/2006/relationships/slide" Target="/ppt/slides/slide2.xml" Id="R8bd952c41af24c99" /><Relationship Type="http://schemas.openxmlformats.org/officeDocument/2006/relationships/slide" Target="/ppt/slides/slide3.xml" Id="Red129aace19549d3" /><Relationship Type="http://schemas.openxmlformats.org/officeDocument/2006/relationships/slide" Target="/ppt/slides/slide4.xml" Id="Rb0b01d411de64733" /><Relationship Type="http://schemas.openxmlformats.org/officeDocument/2006/relationships/slide" Target="/ppt/slides/slide5.xml" Id="Rdf9cec325ca84ce3" /><Relationship Type="http://schemas.openxmlformats.org/officeDocument/2006/relationships/slide" Target="/ppt/slides/slide6.xml" Id="R1a26962d8d00458e" /><Relationship Type="http://schemas.openxmlformats.org/officeDocument/2006/relationships/slide" Target="/ppt/slides/slide7.xml" Id="R8661a57a53564a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d856ebb4445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164b3f7824255" /><Relationship Type="http://schemas.openxmlformats.org/officeDocument/2006/relationships/theme" Target="/ppt/slideMasters/theme/theme1.xml" Id="R96430d455eeb47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1164b3f78242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19e87a14246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78fdaac7347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2ef0c731d47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3606c1efe4f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ef54e10af41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afa6c57c140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0f835d91845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FJÆRVIK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FJÆRVIK HOLDING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207 039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FJÆRVIK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Mats Fjærvik, Stenholts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1738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FJÆRVIK HOLDING AS</a:t>
            </a:r>
          </a:p>
        </p:txBody>
      </p:sp>
    </p:spTree>
  </p:cSld>
  <p:clrMapOvr>
    <a:masterClrMapping xmlns:a="http://schemas.openxmlformats.org/drawingml/2006/main"/>
  </p:clrMapOvr>
</p:sld>
</file>