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a17e8722b5c4ce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83853ac39514af4"/>
  </p:sldMasterIdLst>
  <p:sldIdLst>
    <p:sldId xmlns:r="http://schemas.openxmlformats.org/officeDocument/2006/relationships" id="256" r:id="R4f1c313922cb4302"/>
    <p:sldId xmlns:r="http://schemas.openxmlformats.org/officeDocument/2006/relationships" id="257" r:id="Rdadbb895edfd4be6"/>
    <p:sldId xmlns:r="http://schemas.openxmlformats.org/officeDocument/2006/relationships" id="258" r:id="R54572f82a0d045ea"/>
    <p:sldId xmlns:r="http://schemas.openxmlformats.org/officeDocument/2006/relationships" id="259" r:id="Raf0b1d9606334eed"/>
    <p:sldId xmlns:r="http://schemas.openxmlformats.org/officeDocument/2006/relationships" id="260" r:id="Rb9fbee04ea514d75"/>
    <p:sldId xmlns:r="http://schemas.openxmlformats.org/officeDocument/2006/relationships" id="261" r:id="Rac71ec593c9a4012"/>
    <p:sldId xmlns:r="http://schemas.openxmlformats.org/officeDocument/2006/relationships" id="262" r:id="R798fa4ef0adf461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83853ac39514af4" /><Relationship Type="http://schemas.openxmlformats.org/officeDocument/2006/relationships/slide" Target="/ppt/slides/slide1.xml" Id="R4f1c313922cb4302" /><Relationship Type="http://schemas.openxmlformats.org/officeDocument/2006/relationships/slide" Target="/ppt/slides/slide2.xml" Id="Rdadbb895edfd4be6" /><Relationship Type="http://schemas.openxmlformats.org/officeDocument/2006/relationships/slide" Target="/ppt/slides/slide3.xml" Id="R54572f82a0d045ea" /><Relationship Type="http://schemas.openxmlformats.org/officeDocument/2006/relationships/slide" Target="/ppt/slides/slide4.xml" Id="Raf0b1d9606334eed" /><Relationship Type="http://schemas.openxmlformats.org/officeDocument/2006/relationships/slide" Target="/ppt/slides/slide5.xml" Id="Rb9fbee04ea514d75" /><Relationship Type="http://schemas.openxmlformats.org/officeDocument/2006/relationships/slide" Target="/ppt/slides/slide6.xml" Id="Rac71ec593c9a4012" /><Relationship Type="http://schemas.openxmlformats.org/officeDocument/2006/relationships/slide" Target="/ppt/slides/slide7.xml" Id="R798fa4ef0adf461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220f1ccd9f64aa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e730e00b124b0a" /><Relationship Type="http://schemas.openxmlformats.org/officeDocument/2006/relationships/theme" Target="/ppt/slideMasters/theme/theme1.xml" Id="Rc534aa75b1574f2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0e730e00b124b0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373362f4d94f1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1eae4569b3487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c876dc2be44d7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aaf968f9544ab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3daabeb81c41c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d18babf31f479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df11006933465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FADE PROFESSIONAL BARBERSHOP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FADE PROFESSIONAL BARBERSHOP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FADE PROFESSIONAL BARBERSHOP AS ble etablert [år] og holder til i Arendal.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FADE PROFESSIONAL BARBERSHOP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FADE PROFESSIONAL BARBERSHOP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FADE PROFESSIONAL BARBERSHOP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1 098 886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260 381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203 097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48 699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186 115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FADE PROFESSIONAL BARBERSHOP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ALHAMDO WASIM KHALIF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FADE PROFESSIONAL BARBERSHOP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Havnegaten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4836 Arendal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929 611 713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FADE PROFESSIONAL BARBERSHOP AS</a:t>
            </a:r>
          </a:p>
        </p:txBody>
      </p:sp>
    </p:spTree>
  </p:cSld>
  <p:clrMapOvr>
    <a:masterClrMapping xmlns:a="http://schemas.openxmlformats.org/drawingml/2006/main"/>
  </p:clrMapOvr>
</p:sld>
</file>