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59d50d33d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106b07fb347c4"/>
  </p:sldMasterIdLst>
  <p:sldIdLst>
    <p:sldId xmlns:r="http://schemas.openxmlformats.org/officeDocument/2006/relationships" id="256" r:id="R333646b7c1d94c72"/>
    <p:sldId xmlns:r="http://schemas.openxmlformats.org/officeDocument/2006/relationships" id="257" r:id="R916622ea84284878"/>
    <p:sldId xmlns:r="http://schemas.openxmlformats.org/officeDocument/2006/relationships" id="258" r:id="R2151c894f6f04a57"/>
    <p:sldId xmlns:r="http://schemas.openxmlformats.org/officeDocument/2006/relationships" id="259" r:id="R4301d48d039f43c8"/>
    <p:sldId xmlns:r="http://schemas.openxmlformats.org/officeDocument/2006/relationships" id="260" r:id="R1d8e80c8aba249db"/>
    <p:sldId xmlns:r="http://schemas.openxmlformats.org/officeDocument/2006/relationships" id="261" r:id="R2393a3115fad4fcc"/>
    <p:sldId xmlns:r="http://schemas.openxmlformats.org/officeDocument/2006/relationships" id="262" r:id="R660e3c3f17eb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106b07fb347c4" /><Relationship Type="http://schemas.openxmlformats.org/officeDocument/2006/relationships/slide" Target="/ppt/slides/slide1.xml" Id="R333646b7c1d94c72" /><Relationship Type="http://schemas.openxmlformats.org/officeDocument/2006/relationships/slide" Target="/ppt/slides/slide2.xml" Id="R916622ea84284878" /><Relationship Type="http://schemas.openxmlformats.org/officeDocument/2006/relationships/slide" Target="/ppt/slides/slide3.xml" Id="R2151c894f6f04a57" /><Relationship Type="http://schemas.openxmlformats.org/officeDocument/2006/relationships/slide" Target="/ppt/slides/slide4.xml" Id="R4301d48d039f43c8" /><Relationship Type="http://schemas.openxmlformats.org/officeDocument/2006/relationships/slide" Target="/ppt/slides/slide5.xml" Id="R1d8e80c8aba249db" /><Relationship Type="http://schemas.openxmlformats.org/officeDocument/2006/relationships/slide" Target="/ppt/slides/slide6.xml" Id="R2393a3115fad4fcc" /><Relationship Type="http://schemas.openxmlformats.org/officeDocument/2006/relationships/slide" Target="/ppt/slides/slide7.xml" Id="R660e3c3f17eb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55209c24d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cd9f470bd42e9" /><Relationship Type="http://schemas.openxmlformats.org/officeDocument/2006/relationships/theme" Target="/ppt/slideMasters/theme/theme1.xml" Id="R029a8c9fbad2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cd9f470bd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47d72cd2448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1b5d4ddc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155edf0e4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179ad03b2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c02be51cc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abbd535b34c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c4a629c02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NJÅ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