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86789e91164a0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273138e18184c6a"/>
  </p:sldMasterIdLst>
  <p:sldIdLst>
    <p:sldId xmlns:r="http://schemas.openxmlformats.org/officeDocument/2006/relationships" id="256" r:id="Rfe50f7e22f804e37"/>
    <p:sldId xmlns:r="http://schemas.openxmlformats.org/officeDocument/2006/relationships" id="257" r:id="Rfed3526cf0574365"/>
    <p:sldId xmlns:r="http://schemas.openxmlformats.org/officeDocument/2006/relationships" id="258" r:id="Rd40876c9cdad4e73"/>
    <p:sldId xmlns:r="http://schemas.openxmlformats.org/officeDocument/2006/relationships" id="259" r:id="Rda7d2ad97caa4fac"/>
    <p:sldId xmlns:r="http://schemas.openxmlformats.org/officeDocument/2006/relationships" id="260" r:id="R1a49245d6df14944"/>
    <p:sldId xmlns:r="http://schemas.openxmlformats.org/officeDocument/2006/relationships" id="261" r:id="R6143a596594244aa"/>
    <p:sldId xmlns:r="http://schemas.openxmlformats.org/officeDocument/2006/relationships" id="262" r:id="R23acc49d62e24b2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73138e18184c6a" /><Relationship Type="http://schemas.openxmlformats.org/officeDocument/2006/relationships/slide" Target="/ppt/slides/slide1.xml" Id="Rfe50f7e22f804e37" /><Relationship Type="http://schemas.openxmlformats.org/officeDocument/2006/relationships/slide" Target="/ppt/slides/slide2.xml" Id="Rfed3526cf0574365" /><Relationship Type="http://schemas.openxmlformats.org/officeDocument/2006/relationships/slide" Target="/ppt/slides/slide3.xml" Id="Rd40876c9cdad4e73" /><Relationship Type="http://schemas.openxmlformats.org/officeDocument/2006/relationships/slide" Target="/ppt/slides/slide4.xml" Id="Rda7d2ad97caa4fac" /><Relationship Type="http://schemas.openxmlformats.org/officeDocument/2006/relationships/slide" Target="/ppt/slides/slide5.xml" Id="R1a49245d6df14944" /><Relationship Type="http://schemas.openxmlformats.org/officeDocument/2006/relationships/slide" Target="/ppt/slides/slide6.xml" Id="R6143a596594244aa" /><Relationship Type="http://schemas.openxmlformats.org/officeDocument/2006/relationships/slide" Target="/ppt/slides/slide7.xml" Id="R23acc49d62e24b2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00d68fc13e40d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1cdf35c81494a48" /><Relationship Type="http://schemas.openxmlformats.org/officeDocument/2006/relationships/theme" Target="/ppt/slideMasters/theme/theme1.xml" Id="R0bb87accab2145d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1cdf35c81494a4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86777c4214f4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5a6371964a9411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76e090c22b490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4195550b7c34eb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2fcbca674c4f7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4c740eb52e481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2794fc76b44a6c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BRØL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BRØL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−4 955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3 802 531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7 552 531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TOR-ARNE HOLAND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Tor-Arne Holand, Nedre Møllenberg gate 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7014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929 249 607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BRØL AS</a:t>
            </a:r>
          </a:p>
        </p:txBody>
      </p:sp>
    </p:spTree>
  </p:cSld>
  <p:clrMapOvr>
    <a:masterClrMapping xmlns:a="http://schemas.openxmlformats.org/drawingml/2006/main"/>
  </p:clrMapOvr>
</p:sld>
</file>