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611cd65c5549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ad2e9a48e4b9a"/>
  </p:sldMasterIdLst>
  <p:sldIdLst>
    <p:sldId xmlns:r="http://schemas.openxmlformats.org/officeDocument/2006/relationships" id="256" r:id="Rd9a697d984db4001"/>
    <p:sldId xmlns:r="http://schemas.openxmlformats.org/officeDocument/2006/relationships" id="257" r:id="R7c520962f682439e"/>
    <p:sldId xmlns:r="http://schemas.openxmlformats.org/officeDocument/2006/relationships" id="258" r:id="R32fd4eef4606450a"/>
    <p:sldId xmlns:r="http://schemas.openxmlformats.org/officeDocument/2006/relationships" id="259" r:id="R9d19d6e29e3a476f"/>
    <p:sldId xmlns:r="http://schemas.openxmlformats.org/officeDocument/2006/relationships" id="260" r:id="Rbbabc6481f604026"/>
    <p:sldId xmlns:r="http://schemas.openxmlformats.org/officeDocument/2006/relationships" id="261" r:id="Rf0dc1528a1c7473d"/>
    <p:sldId xmlns:r="http://schemas.openxmlformats.org/officeDocument/2006/relationships" id="262" r:id="Rbb1e1e085d33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ad2e9a48e4b9a" /><Relationship Type="http://schemas.openxmlformats.org/officeDocument/2006/relationships/slide" Target="/ppt/slides/slide1.xml" Id="Rd9a697d984db4001" /><Relationship Type="http://schemas.openxmlformats.org/officeDocument/2006/relationships/slide" Target="/ppt/slides/slide2.xml" Id="R7c520962f682439e" /><Relationship Type="http://schemas.openxmlformats.org/officeDocument/2006/relationships/slide" Target="/ppt/slides/slide3.xml" Id="R32fd4eef4606450a" /><Relationship Type="http://schemas.openxmlformats.org/officeDocument/2006/relationships/slide" Target="/ppt/slides/slide4.xml" Id="R9d19d6e29e3a476f" /><Relationship Type="http://schemas.openxmlformats.org/officeDocument/2006/relationships/slide" Target="/ppt/slides/slide5.xml" Id="Rbbabc6481f604026" /><Relationship Type="http://schemas.openxmlformats.org/officeDocument/2006/relationships/slide" Target="/ppt/slides/slide6.xml" Id="Rf0dc1528a1c7473d" /><Relationship Type="http://schemas.openxmlformats.org/officeDocument/2006/relationships/slide" Target="/ppt/slides/slide7.xml" Id="Rbb1e1e085d33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6ee8d89044e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e21d0de34458d" /><Relationship Type="http://schemas.openxmlformats.org/officeDocument/2006/relationships/theme" Target="/ppt/slideMasters/theme/theme1.xml" Id="Re329bb3ec5d04a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5e21d0de3445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7c79a770f43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29fc4cb6d48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6273b79c647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3a0fe70fa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68b16a1e644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676f81af345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c5e11cf90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