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f00440afa640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a58b676c484a9d"/>
  </p:sldMasterIdLst>
  <p:sldIdLst>
    <p:sldId xmlns:r="http://schemas.openxmlformats.org/officeDocument/2006/relationships" id="256" r:id="Rd8078cd9dbfc417a"/>
    <p:sldId xmlns:r="http://schemas.openxmlformats.org/officeDocument/2006/relationships" id="257" r:id="Rf23fad7c737d4443"/>
    <p:sldId xmlns:r="http://schemas.openxmlformats.org/officeDocument/2006/relationships" id="258" r:id="R4dc88605295d4c98"/>
    <p:sldId xmlns:r="http://schemas.openxmlformats.org/officeDocument/2006/relationships" id="259" r:id="R2496e697d6214ac0"/>
    <p:sldId xmlns:r="http://schemas.openxmlformats.org/officeDocument/2006/relationships" id="260" r:id="R389b32ae0c9b4574"/>
    <p:sldId xmlns:r="http://schemas.openxmlformats.org/officeDocument/2006/relationships" id="261" r:id="R0e98c2afe3714c23"/>
    <p:sldId xmlns:r="http://schemas.openxmlformats.org/officeDocument/2006/relationships" id="262" r:id="Ra16332c50d0f4d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58b676c484a9d" /><Relationship Type="http://schemas.openxmlformats.org/officeDocument/2006/relationships/slide" Target="/ppt/slides/slide1.xml" Id="Rd8078cd9dbfc417a" /><Relationship Type="http://schemas.openxmlformats.org/officeDocument/2006/relationships/slide" Target="/ppt/slides/slide2.xml" Id="Rf23fad7c737d4443" /><Relationship Type="http://schemas.openxmlformats.org/officeDocument/2006/relationships/slide" Target="/ppt/slides/slide3.xml" Id="R4dc88605295d4c98" /><Relationship Type="http://schemas.openxmlformats.org/officeDocument/2006/relationships/slide" Target="/ppt/slides/slide4.xml" Id="R2496e697d6214ac0" /><Relationship Type="http://schemas.openxmlformats.org/officeDocument/2006/relationships/slide" Target="/ppt/slides/slide5.xml" Id="R389b32ae0c9b4574" /><Relationship Type="http://schemas.openxmlformats.org/officeDocument/2006/relationships/slide" Target="/ppt/slides/slide6.xml" Id="R0e98c2afe3714c23" /><Relationship Type="http://schemas.openxmlformats.org/officeDocument/2006/relationships/slide" Target="/ppt/slides/slide7.xml" Id="Ra16332c50d0f4d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988fc8613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9b299d1644691" /><Relationship Type="http://schemas.openxmlformats.org/officeDocument/2006/relationships/theme" Target="/ppt/slideMasters/theme/theme1.xml" Id="R75b392445e0b4e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09b299d164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bcdcbd82f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e728a8ada4e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0bd60071c41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dba7f71544d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e02573e3145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f3f420e7a41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2167b212741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BOLAKS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GROUP AS ble etablert [år] og holder til i Eikelandsosen.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16 763 282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51 347 948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1 747 005 622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1 801 147 992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BOLAKS HOLDING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P2H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JOHO INVEST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TOMAHAWK AS  –  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ETH INVEST AS  –  9,5 %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PROMARE AS  –  8,4 %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Fusavegen 281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5640 Eikelandsosen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929 068 319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BOLAKS GROUP AS</a:t>
            </a:r>
          </a:p>
        </p:txBody>
      </p:sp>
    </p:spTree>
  </p:cSld>
  <p:clrMapOvr>
    <a:masterClrMapping xmlns:a="http://schemas.openxmlformats.org/drawingml/2006/main"/>
  </p:clrMapOvr>
</p:sld>
</file>