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1b3a0fe78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ab2781d6143b7"/>
  </p:sldMasterIdLst>
  <p:sldIdLst>
    <p:sldId xmlns:r="http://schemas.openxmlformats.org/officeDocument/2006/relationships" id="256" r:id="R0fb0c17953ec43dd"/>
    <p:sldId xmlns:r="http://schemas.openxmlformats.org/officeDocument/2006/relationships" id="257" r:id="R90730758caa4452d"/>
    <p:sldId xmlns:r="http://schemas.openxmlformats.org/officeDocument/2006/relationships" id="258" r:id="Ra091bb2e20794af9"/>
    <p:sldId xmlns:r="http://schemas.openxmlformats.org/officeDocument/2006/relationships" id="259" r:id="R71bd5afdfe4147ef"/>
    <p:sldId xmlns:r="http://schemas.openxmlformats.org/officeDocument/2006/relationships" id="260" r:id="Re38f50db17b24cff"/>
    <p:sldId xmlns:r="http://schemas.openxmlformats.org/officeDocument/2006/relationships" id="261" r:id="Rea234e4cd19846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ab2781d6143b7" /><Relationship Type="http://schemas.openxmlformats.org/officeDocument/2006/relationships/slide" Target="/ppt/slides/slide1.xml" Id="R0fb0c17953ec43dd" /><Relationship Type="http://schemas.openxmlformats.org/officeDocument/2006/relationships/slide" Target="/ppt/slides/slide2.xml" Id="R90730758caa4452d" /><Relationship Type="http://schemas.openxmlformats.org/officeDocument/2006/relationships/slide" Target="/ppt/slides/slide3.xml" Id="Ra091bb2e20794af9" /><Relationship Type="http://schemas.openxmlformats.org/officeDocument/2006/relationships/slide" Target="/ppt/slides/slide4.xml" Id="R71bd5afdfe4147ef" /><Relationship Type="http://schemas.openxmlformats.org/officeDocument/2006/relationships/slide" Target="/ppt/slides/slide5.xml" Id="Re38f50db17b24cff" /><Relationship Type="http://schemas.openxmlformats.org/officeDocument/2006/relationships/slide" Target="/ppt/slides/slide6.xml" Id="Rea234e4cd19846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3bd78a8a3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77edb0d4a482d" /><Relationship Type="http://schemas.openxmlformats.org/officeDocument/2006/relationships/theme" Target="/ppt/slideMasters/theme/theme1.xml" Id="Rff838fafcccf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77edb0d4a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0182af046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9e21fe4ff4f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e5f86c0aa40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2f84593d5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74cd5d03441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69ba2bfcb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DAHLING HOLDING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DAHLING HOLDING 3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5 040 072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Prestmovegen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7514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929 004 213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3 AS</a:t>
            </a:r>
          </a:p>
        </p:txBody>
      </p:sp>
    </p:spTree>
  </p:cSld>
  <p:clrMapOvr>
    <a:masterClrMapping xmlns:a="http://schemas.openxmlformats.org/drawingml/2006/main"/>
  </p:clrMapOvr>
</p:sld>
</file>