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fd4078b3d94f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d4c6066c8844ba"/>
  </p:sldMasterIdLst>
  <p:sldIdLst>
    <p:sldId xmlns:r="http://schemas.openxmlformats.org/officeDocument/2006/relationships" id="256" r:id="R75f13468539c4d1f"/>
    <p:sldId xmlns:r="http://schemas.openxmlformats.org/officeDocument/2006/relationships" id="257" r:id="R96c6aae2b7854959"/>
    <p:sldId xmlns:r="http://schemas.openxmlformats.org/officeDocument/2006/relationships" id="258" r:id="Rc551ec7494674b3e"/>
    <p:sldId xmlns:r="http://schemas.openxmlformats.org/officeDocument/2006/relationships" id="259" r:id="R79ca97b30bbe458c"/>
    <p:sldId xmlns:r="http://schemas.openxmlformats.org/officeDocument/2006/relationships" id="260" r:id="R101c972789284d24"/>
    <p:sldId xmlns:r="http://schemas.openxmlformats.org/officeDocument/2006/relationships" id="261" r:id="Rf3bf546bbcd64a8d"/>
    <p:sldId xmlns:r="http://schemas.openxmlformats.org/officeDocument/2006/relationships" id="262" r:id="R489a4053e82b4a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d4c6066c8844ba" /><Relationship Type="http://schemas.openxmlformats.org/officeDocument/2006/relationships/slide" Target="/ppt/slides/slide1.xml" Id="R75f13468539c4d1f" /><Relationship Type="http://schemas.openxmlformats.org/officeDocument/2006/relationships/slide" Target="/ppt/slides/slide2.xml" Id="R96c6aae2b7854959" /><Relationship Type="http://schemas.openxmlformats.org/officeDocument/2006/relationships/slide" Target="/ppt/slides/slide3.xml" Id="Rc551ec7494674b3e" /><Relationship Type="http://schemas.openxmlformats.org/officeDocument/2006/relationships/slide" Target="/ppt/slides/slide4.xml" Id="R79ca97b30bbe458c" /><Relationship Type="http://schemas.openxmlformats.org/officeDocument/2006/relationships/slide" Target="/ppt/slides/slide5.xml" Id="R101c972789284d24" /><Relationship Type="http://schemas.openxmlformats.org/officeDocument/2006/relationships/slide" Target="/ppt/slides/slide6.xml" Id="Rf3bf546bbcd64a8d" /><Relationship Type="http://schemas.openxmlformats.org/officeDocument/2006/relationships/slide" Target="/ppt/slides/slide7.xml" Id="R489a4053e82b4a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e4999f9e3a49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12a7d689bc4e45" /><Relationship Type="http://schemas.openxmlformats.org/officeDocument/2006/relationships/theme" Target="/ppt/slideMasters/theme/theme1.xml" Id="R2b18ae499d6c4e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12a7d689bc4e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d717180c7545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a9ad1708d347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84f5593e8744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f48f63607f4b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a9b740927d4a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168e877dd54d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8cef67887f49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PROBABLY NOTHING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PROBABLY NOTHING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185 613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FREDRIK WALSTAD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Løvenskiolds gate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928 994 635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