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9b29134e345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d4e8a5d69470a"/>
  </p:sldMasterIdLst>
  <p:sldIdLst>
    <p:sldId xmlns:r="http://schemas.openxmlformats.org/officeDocument/2006/relationships" id="256" r:id="R67c030413e404761"/>
    <p:sldId xmlns:r="http://schemas.openxmlformats.org/officeDocument/2006/relationships" id="257" r:id="R71ee9950711449bb"/>
    <p:sldId xmlns:r="http://schemas.openxmlformats.org/officeDocument/2006/relationships" id="258" r:id="R97c1c51efb3d4609"/>
    <p:sldId xmlns:r="http://schemas.openxmlformats.org/officeDocument/2006/relationships" id="259" r:id="R586fb0e78abb4ed9"/>
    <p:sldId xmlns:r="http://schemas.openxmlformats.org/officeDocument/2006/relationships" id="260" r:id="R8af2ce9007b94612"/>
    <p:sldId xmlns:r="http://schemas.openxmlformats.org/officeDocument/2006/relationships" id="261" r:id="Rbc8d7b83618e4de1"/>
    <p:sldId xmlns:r="http://schemas.openxmlformats.org/officeDocument/2006/relationships" id="262" r:id="R69aab6fc4be8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d4e8a5d69470a" /><Relationship Type="http://schemas.openxmlformats.org/officeDocument/2006/relationships/slide" Target="/ppt/slides/slide1.xml" Id="R67c030413e404761" /><Relationship Type="http://schemas.openxmlformats.org/officeDocument/2006/relationships/slide" Target="/ppt/slides/slide2.xml" Id="R71ee9950711449bb" /><Relationship Type="http://schemas.openxmlformats.org/officeDocument/2006/relationships/slide" Target="/ppt/slides/slide3.xml" Id="R97c1c51efb3d4609" /><Relationship Type="http://schemas.openxmlformats.org/officeDocument/2006/relationships/slide" Target="/ppt/slides/slide4.xml" Id="R586fb0e78abb4ed9" /><Relationship Type="http://schemas.openxmlformats.org/officeDocument/2006/relationships/slide" Target="/ppt/slides/slide5.xml" Id="R8af2ce9007b94612" /><Relationship Type="http://schemas.openxmlformats.org/officeDocument/2006/relationships/slide" Target="/ppt/slides/slide6.xml" Id="Rbc8d7b83618e4de1" /><Relationship Type="http://schemas.openxmlformats.org/officeDocument/2006/relationships/slide" Target="/ppt/slides/slide7.xml" Id="R69aab6fc4be8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79a5c447a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6abafea9b4665" /><Relationship Type="http://schemas.openxmlformats.org/officeDocument/2006/relationships/theme" Target="/ppt/slideMasters/theme/theme1.xml" Id="R28a4d902fc8f49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96abafea9b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8e8282488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f7788cb4b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555c48108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d923b8dea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dea0a8ec548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4b4e29cb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69f1c41c5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