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d38ea46f7b4c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89701cc7254dd8"/>
  </p:sldMasterIdLst>
  <p:sldIdLst>
    <p:sldId xmlns:r="http://schemas.openxmlformats.org/officeDocument/2006/relationships" id="256" r:id="R5f3e537bd06649b5"/>
    <p:sldId xmlns:r="http://schemas.openxmlformats.org/officeDocument/2006/relationships" id="257" r:id="Rc750002550834ddd"/>
    <p:sldId xmlns:r="http://schemas.openxmlformats.org/officeDocument/2006/relationships" id="258" r:id="Rab9ff98b04c54f2a"/>
    <p:sldId xmlns:r="http://schemas.openxmlformats.org/officeDocument/2006/relationships" id="259" r:id="R528d89241fa74dfa"/>
    <p:sldId xmlns:r="http://schemas.openxmlformats.org/officeDocument/2006/relationships" id="260" r:id="R7a38009abf3e484b"/>
    <p:sldId xmlns:r="http://schemas.openxmlformats.org/officeDocument/2006/relationships" id="261" r:id="Rf7a0052d06804c0a"/>
    <p:sldId xmlns:r="http://schemas.openxmlformats.org/officeDocument/2006/relationships" id="262" r:id="Rce6b73394a104d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9701cc7254dd8" /><Relationship Type="http://schemas.openxmlformats.org/officeDocument/2006/relationships/slide" Target="/ppt/slides/slide1.xml" Id="R5f3e537bd06649b5" /><Relationship Type="http://schemas.openxmlformats.org/officeDocument/2006/relationships/slide" Target="/ppt/slides/slide2.xml" Id="Rc750002550834ddd" /><Relationship Type="http://schemas.openxmlformats.org/officeDocument/2006/relationships/slide" Target="/ppt/slides/slide3.xml" Id="Rab9ff98b04c54f2a" /><Relationship Type="http://schemas.openxmlformats.org/officeDocument/2006/relationships/slide" Target="/ppt/slides/slide4.xml" Id="R528d89241fa74dfa" /><Relationship Type="http://schemas.openxmlformats.org/officeDocument/2006/relationships/slide" Target="/ppt/slides/slide5.xml" Id="R7a38009abf3e484b" /><Relationship Type="http://schemas.openxmlformats.org/officeDocument/2006/relationships/slide" Target="/ppt/slides/slide6.xml" Id="Rf7a0052d06804c0a" /><Relationship Type="http://schemas.openxmlformats.org/officeDocument/2006/relationships/slide" Target="/ppt/slides/slide7.xml" Id="Rce6b73394a104d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065cf6cee44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516a1386343a8" /><Relationship Type="http://schemas.openxmlformats.org/officeDocument/2006/relationships/theme" Target="/ppt/slideMasters/theme/theme1.xml" Id="R932f7297e24643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d516a13863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4450bcca347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42fc8912f41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48bf85e8444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86a84851241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0f4655aaa48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5ea4346aa4d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122b434924d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 DESIGN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 DESIGN AS ble etablert [år] og holder til i Rudshøgda.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FALKLEV TOBIAS SIMENGÅRD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Kinnlimarka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2360 Rudshøgda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928 856 607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 DESIGN AS</a:t>
            </a:r>
          </a:p>
        </p:txBody>
      </p:sp>
    </p:spTree>
  </p:cSld>
  <p:clrMapOvr>
    <a:masterClrMapping xmlns:a="http://schemas.openxmlformats.org/drawingml/2006/main"/>
  </p:clrMapOvr>
</p:sld>
</file>