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eb0889ec9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de2dbc6e044f1"/>
  </p:sldMasterIdLst>
  <p:sldIdLst>
    <p:sldId xmlns:r="http://schemas.openxmlformats.org/officeDocument/2006/relationships" id="256" r:id="Rd0f22930d8ae4910"/>
    <p:sldId xmlns:r="http://schemas.openxmlformats.org/officeDocument/2006/relationships" id="257" r:id="R135e9f58a0094b28"/>
    <p:sldId xmlns:r="http://schemas.openxmlformats.org/officeDocument/2006/relationships" id="258" r:id="R5e6dcc6cb7d74c36"/>
    <p:sldId xmlns:r="http://schemas.openxmlformats.org/officeDocument/2006/relationships" id="259" r:id="R9077d4d19a244411"/>
    <p:sldId xmlns:r="http://schemas.openxmlformats.org/officeDocument/2006/relationships" id="260" r:id="Rba1ab5bd728a4ddb"/>
    <p:sldId xmlns:r="http://schemas.openxmlformats.org/officeDocument/2006/relationships" id="261" r:id="R4880e0dec53a44b1"/>
    <p:sldId xmlns:r="http://schemas.openxmlformats.org/officeDocument/2006/relationships" id="262" r:id="R486a2ea3fffe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de2dbc6e044f1" /><Relationship Type="http://schemas.openxmlformats.org/officeDocument/2006/relationships/slide" Target="/ppt/slides/slide1.xml" Id="Rd0f22930d8ae4910" /><Relationship Type="http://schemas.openxmlformats.org/officeDocument/2006/relationships/slide" Target="/ppt/slides/slide2.xml" Id="R135e9f58a0094b28" /><Relationship Type="http://schemas.openxmlformats.org/officeDocument/2006/relationships/slide" Target="/ppt/slides/slide3.xml" Id="R5e6dcc6cb7d74c36" /><Relationship Type="http://schemas.openxmlformats.org/officeDocument/2006/relationships/slide" Target="/ppt/slides/slide4.xml" Id="R9077d4d19a244411" /><Relationship Type="http://schemas.openxmlformats.org/officeDocument/2006/relationships/slide" Target="/ppt/slides/slide5.xml" Id="Rba1ab5bd728a4ddb" /><Relationship Type="http://schemas.openxmlformats.org/officeDocument/2006/relationships/slide" Target="/ppt/slides/slide6.xml" Id="R4880e0dec53a44b1" /><Relationship Type="http://schemas.openxmlformats.org/officeDocument/2006/relationships/slide" Target="/ppt/slides/slide7.xml" Id="R486a2ea3fffe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881d62a49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f277777134b39" /><Relationship Type="http://schemas.openxmlformats.org/officeDocument/2006/relationships/theme" Target="/ppt/slideMasters/theme/theme1.xml" Id="Rda27e0c556f4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f27777713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30b17e07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52840c81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38b841bf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c8aae922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c1d8484eb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4d942a71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30fb8f1d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AURNELIA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AURNELIA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ODD-WILLY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