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67ccea9dad4e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eca868b63422b"/>
  </p:sldMasterIdLst>
  <p:sldIdLst>
    <p:sldId xmlns:r="http://schemas.openxmlformats.org/officeDocument/2006/relationships" id="256" r:id="R34b04dcb813c406a"/>
    <p:sldId xmlns:r="http://schemas.openxmlformats.org/officeDocument/2006/relationships" id="257" r:id="Re85d6ab8eace4805"/>
    <p:sldId xmlns:r="http://schemas.openxmlformats.org/officeDocument/2006/relationships" id="258" r:id="Rcb1df175d5ff4eea"/>
    <p:sldId xmlns:r="http://schemas.openxmlformats.org/officeDocument/2006/relationships" id="259" r:id="R6fde146bfdef4558"/>
    <p:sldId xmlns:r="http://schemas.openxmlformats.org/officeDocument/2006/relationships" id="260" r:id="Re7ea58f750a741dd"/>
    <p:sldId xmlns:r="http://schemas.openxmlformats.org/officeDocument/2006/relationships" id="261" r:id="R474f95183aa8438a"/>
    <p:sldId xmlns:r="http://schemas.openxmlformats.org/officeDocument/2006/relationships" id="262" r:id="R5bcf88d601dd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eca868b63422b" /><Relationship Type="http://schemas.openxmlformats.org/officeDocument/2006/relationships/slide" Target="/ppt/slides/slide1.xml" Id="R34b04dcb813c406a" /><Relationship Type="http://schemas.openxmlformats.org/officeDocument/2006/relationships/slide" Target="/ppt/slides/slide2.xml" Id="Re85d6ab8eace4805" /><Relationship Type="http://schemas.openxmlformats.org/officeDocument/2006/relationships/slide" Target="/ppt/slides/slide3.xml" Id="Rcb1df175d5ff4eea" /><Relationship Type="http://schemas.openxmlformats.org/officeDocument/2006/relationships/slide" Target="/ppt/slides/slide4.xml" Id="R6fde146bfdef4558" /><Relationship Type="http://schemas.openxmlformats.org/officeDocument/2006/relationships/slide" Target="/ppt/slides/slide5.xml" Id="Re7ea58f750a741dd" /><Relationship Type="http://schemas.openxmlformats.org/officeDocument/2006/relationships/slide" Target="/ppt/slides/slide6.xml" Id="R474f95183aa8438a" /><Relationship Type="http://schemas.openxmlformats.org/officeDocument/2006/relationships/slide" Target="/ppt/slides/slide7.xml" Id="R5bcf88d601dd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823f34308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6e5970ef64b8d" /><Relationship Type="http://schemas.openxmlformats.org/officeDocument/2006/relationships/theme" Target="/ppt/slideMasters/theme/theme1.xml" Id="R245dc89f1d5e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6e5970ef6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85d0164794d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712d34f0e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4c1495b4a4c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4b19ee14142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75369a2384a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e7a9ca6d14c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dc7d03ea249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AURNELIA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AURNELIA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1 547 579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ODD-WILLY KLEIVEN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928 856 461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AURNELIA AS</a:t>
            </a:r>
          </a:p>
        </p:txBody>
      </p:sp>
    </p:spTree>
  </p:cSld>
  <p:clrMapOvr>
    <a:masterClrMapping xmlns:a="http://schemas.openxmlformats.org/drawingml/2006/main"/>
  </p:clrMapOvr>
</p:sld>
</file>