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fc3c22c4e4c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1c0b25275f48ba"/>
  </p:sldMasterIdLst>
  <p:sldIdLst>
    <p:sldId xmlns:r="http://schemas.openxmlformats.org/officeDocument/2006/relationships" id="256" r:id="R6b08e81f36844b2a"/>
    <p:sldId xmlns:r="http://schemas.openxmlformats.org/officeDocument/2006/relationships" id="257" r:id="R1b96efd7e4e44e5f"/>
    <p:sldId xmlns:r="http://schemas.openxmlformats.org/officeDocument/2006/relationships" id="258" r:id="Rb05a4508241c4678"/>
    <p:sldId xmlns:r="http://schemas.openxmlformats.org/officeDocument/2006/relationships" id="259" r:id="R1bbe1ecfd2b8447f"/>
    <p:sldId xmlns:r="http://schemas.openxmlformats.org/officeDocument/2006/relationships" id="260" r:id="Rc3cfe5671cc643c7"/>
    <p:sldId xmlns:r="http://schemas.openxmlformats.org/officeDocument/2006/relationships" id="261" r:id="R631b375371604d4a"/>
    <p:sldId xmlns:r="http://schemas.openxmlformats.org/officeDocument/2006/relationships" id="262" r:id="R130b3627e80b4d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1c0b25275f48ba" /><Relationship Type="http://schemas.openxmlformats.org/officeDocument/2006/relationships/slide" Target="/ppt/slides/slide1.xml" Id="R6b08e81f36844b2a" /><Relationship Type="http://schemas.openxmlformats.org/officeDocument/2006/relationships/slide" Target="/ppt/slides/slide2.xml" Id="R1b96efd7e4e44e5f" /><Relationship Type="http://schemas.openxmlformats.org/officeDocument/2006/relationships/slide" Target="/ppt/slides/slide3.xml" Id="Rb05a4508241c4678" /><Relationship Type="http://schemas.openxmlformats.org/officeDocument/2006/relationships/slide" Target="/ppt/slides/slide4.xml" Id="R1bbe1ecfd2b8447f" /><Relationship Type="http://schemas.openxmlformats.org/officeDocument/2006/relationships/slide" Target="/ppt/slides/slide5.xml" Id="Rc3cfe5671cc643c7" /><Relationship Type="http://schemas.openxmlformats.org/officeDocument/2006/relationships/slide" Target="/ppt/slides/slide6.xml" Id="R631b375371604d4a" /><Relationship Type="http://schemas.openxmlformats.org/officeDocument/2006/relationships/slide" Target="/ppt/slides/slide7.xml" Id="R130b3627e80b4d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ea88477f14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2cb8dac234ae4" /><Relationship Type="http://schemas.openxmlformats.org/officeDocument/2006/relationships/theme" Target="/ppt/slideMasters/theme/theme1.xml" Id="R93d75c6b0eb34d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72cb8dac23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ccfd2fa3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0562793474d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63385e23a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c1bf55d9b41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d01a423d440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66ed33b2f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c2613bf064c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H.F.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H.F. HOLDING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1 139 828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1 159 515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ORMSTAD FREDRIK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RANDEN HENNING BEYER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H.F. HOLDING AS</a:t>
            </a:r>
          </a:p>
        </p:txBody>
      </p:sp>
    </p:spTree>
  </p:cSld>
  <p:clrMapOvr>
    <a:masterClrMapping xmlns:a="http://schemas.openxmlformats.org/drawingml/2006/main"/>
  </p:clrMapOvr>
</p:sld>
</file>