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af6786296543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ad2a3f6234a07"/>
  </p:sldMasterIdLst>
  <p:sldIdLst>
    <p:sldId xmlns:r="http://schemas.openxmlformats.org/officeDocument/2006/relationships" id="256" r:id="R9adc86a584924f89"/>
    <p:sldId xmlns:r="http://schemas.openxmlformats.org/officeDocument/2006/relationships" id="257" r:id="R37d907649d8e4888"/>
    <p:sldId xmlns:r="http://schemas.openxmlformats.org/officeDocument/2006/relationships" id="258" r:id="R767848c5bbc54cf6"/>
    <p:sldId xmlns:r="http://schemas.openxmlformats.org/officeDocument/2006/relationships" id="259" r:id="Ra3a4ddac09474541"/>
    <p:sldId xmlns:r="http://schemas.openxmlformats.org/officeDocument/2006/relationships" id="260" r:id="Rdb7fba1359174ed7"/>
    <p:sldId xmlns:r="http://schemas.openxmlformats.org/officeDocument/2006/relationships" id="261" r:id="R21818433c5844422"/>
    <p:sldId xmlns:r="http://schemas.openxmlformats.org/officeDocument/2006/relationships" id="262" r:id="Rd5a603133cb74a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ad2a3f6234a07" /><Relationship Type="http://schemas.openxmlformats.org/officeDocument/2006/relationships/slide" Target="/ppt/slides/slide1.xml" Id="R9adc86a584924f89" /><Relationship Type="http://schemas.openxmlformats.org/officeDocument/2006/relationships/slide" Target="/ppt/slides/slide2.xml" Id="R37d907649d8e4888" /><Relationship Type="http://schemas.openxmlformats.org/officeDocument/2006/relationships/slide" Target="/ppt/slides/slide3.xml" Id="R767848c5bbc54cf6" /><Relationship Type="http://schemas.openxmlformats.org/officeDocument/2006/relationships/slide" Target="/ppt/slides/slide4.xml" Id="Ra3a4ddac09474541" /><Relationship Type="http://schemas.openxmlformats.org/officeDocument/2006/relationships/slide" Target="/ppt/slides/slide5.xml" Id="Rdb7fba1359174ed7" /><Relationship Type="http://schemas.openxmlformats.org/officeDocument/2006/relationships/slide" Target="/ppt/slides/slide6.xml" Id="R21818433c5844422" /><Relationship Type="http://schemas.openxmlformats.org/officeDocument/2006/relationships/slide" Target="/ppt/slides/slide7.xml" Id="Rd5a603133cb74a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9c581b5aa45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f9f1c20fd4e3c" /><Relationship Type="http://schemas.openxmlformats.org/officeDocument/2006/relationships/theme" Target="/ppt/slideMasters/theme/theme1.xml" Id="R438818fd703f41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df9f1c20fd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b3d126ea24c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4ddc50c944a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b9489eb164b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fd4bb96734e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f601808444c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d76fc29e841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7a23d025b40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