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07288ec57a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0bfd25d1b40ce"/>
  </p:sldMasterIdLst>
  <p:sldIdLst>
    <p:sldId xmlns:r="http://schemas.openxmlformats.org/officeDocument/2006/relationships" id="256" r:id="Re8a759c628a24520"/>
    <p:sldId xmlns:r="http://schemas.openxmlformats.org/officeDocument/2006/relationships" id="257" r:id="R830542c946e94251"/>
    <p:sldId xmlns:r="http://schemas.openxmlformats.org/officeDocument/2006/relationships" id="258" r:id="Rc5a6174860d7467f"/>
    <p:sldId xmlns:r="http://schemas.openxmlformats.org/officeDocument/2006/relationships" id="259" r:id="Red6e7c2c777041fd"/>
    <p:sldId xmlns:r="http://schemas.openxmlformats.org/officeDocument/2006/relationships" id="260" r:id="Rf02912887e474f00"/>
    <p:sldId xmlns:r="http://schemas.openxmlformats.org/officeDocument/2006/relationships" id="261" r:id="R210e7a63121a4f0c"/>
    <p:sldId xmlns:r="http://schemas.openxmlformats.org/officeDocument/2006/relationships" id="262" r:id="Ra4e9b62949d5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0bfd25d1b40ce" /><Relationship Type="http://schemas.openxmlformats.org/officeDocument/2006/relationships/slide" Target="/ppt/slides/slide1.xml" Id="Re8a759c628a24520" /><Relationship Type="http://schemas.openxmlformats.org/officeDocument/2006/relationships/slide" Target="/ppt/slides/slide2.xml" Id="R830542c946e94251" /><Relationship Type="http://schemas.openxmlformats.org/officeDocument/2006/relationships/slide" Target="/ppt/slides/slide3.xml" Id="Rc5a6174860d7467f" /><Relationship Type="http://schemas.openxmlformats.org/officeDocument/2006/relationships/slide" Target="/ppt/slides/slide4.xml" Id="Red6e7c2c777041fd" /><Relationship Type="http://schemas.openxmlformats.org/officeDocument/2006/relationships/slide" Target="/ppt/slides/slide5.xml" Id="Rf02912887e474f00" /><Relationship Type="http://schemas.openxmlformats.org/officeDocument/2006/relationships/slide" Target="/ppt/slides/slide6.xml" Id="R210e7a63121a4f0c" /><Relationship Type="http://schemas.openxmlformats.org/officeDocument/2006/relationships/slide" Target="/ppt/slides/slide7.xml" Id="Ra4e9b62949d5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2a6978525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e16944bdc40d6" /><Relationship Type="http://schemas.openxmlformats.org/officeDocument/2006/relationships/theme" Target="/ppt/slideMasters/theme/theme1.xml" Id="R923b1114bccf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e16944bdc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da699a1a4f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9f0af34e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26f6161c0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ba9df84e5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698029134d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4a012f11448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2f6457e3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