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976c77de94d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a61121506464b"/>
  </p:sldMasterIdLst>
  <p:sldIdLst>
    <p:sldId xmlns:r="http://schemas.openxmlformats.org/officeDocument/2006/relationships" id="256" r:id="R88526cd96a004d4d"/>
    <p:sldId xmlns:r="http://schemas.openxmlformats.org/officeDocument/2006/relationships" id="257" r:id="Rb48f7b79d89a4a56"/>
    <p:sldId xmlns:r="http://schemas.openxmlformats.org/officeDocument/2006/relationships" id="258" r:id="R5be47a3fea3e4b7f"/>
    <p:sldId xmlns:r="http://schemas.openxmlformats.org/officeDocument/2006/relationships" id="259" r:id="R0cb00ee8f9e448a4"/>
    <p:sldId xmlns:r="http://schemas.openxmlformats.org/officeDocument/2006/relationships" id="260" r:id="Rc8e4a3125bb04695"/>
    <p:sldId xmlns:r="http://schemas.openxmlformats.org/officeDocument/2006/relationships" id="261" r:id="R4880246b506d4ba5"/>
    <p:sldId xmlns:r="http://schemas.openxmlformats.org/officeDocument/2006/relationships" id="262" r:id="R3ea0392935b8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a61121506464b" /><Relationship Type="http://schemas.openxmlformats.org/officeDocument/2006/relationships/slide" Target="/ppt/slides/slide1.xml" Id="R88526cd96a004d4d" /><Relationship Type="http://schemas.openxmlformats.org/officeDocument/2006/relationships/slide" Target="/ppt/slides/slide2.xml" Id="Rb48f7b79d89a4a56" /><Relationship Type="http://schemas.openxmlformats.org/officeDocument/2006/relationships/slide" Target="/ppt/slides/slide3.xml" Id="R5be47a3fea3e4b7f" /><Relationship Type="http://schemas.openxmlformats.org/officeDocument/2006/relationships/slide" Target="/ppt/slides/slide4.xml" Id="R0cb00ee8f9e448a4" /><Relationship Type="http://schemas.openxmlformats.org/officeDocument/2006/relationships/slide" Target="/ppt/slides/slide5.xml" Id="Rc8e4a3125bb04695" /><Relationship Type="http://schemas.openxmlformats.org/officeDocument/2006/relationships/slide" Target="/ppt/slides/slide6.xml" Id="R4880246b506d4ba5" /><Relationship Type="http://schemas.openxmlformats.org/officeDocument/2006/relationships/slide" Target="/ppt/slides/slide7.xml" Id="R3ea0392935b8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f04c4c64444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d57be935b42e0" /><Relationship Type="http://schemas.openxmlformats.org/officeDocument/2006/relationships/theme" Target="/ppt/slideMasters/theme/theme1.xml" Id="R1c5d14874877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d57be935b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0392ff447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4c29f303241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b91ff40174a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f34d582e044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fb079cdad45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be77b04194d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5ce7f51f3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