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1a64e8ead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e2d50890142f7"/>
  </p:sldMasterIdLst>
  <p:sldIdLst>
    <p:sldId xmlns:r="http://schemas.openxmlformats.org/officeDocument/2006/relationships" id="256" r:id="Raf123b7241254f41"/>
    <p:sldId xmlns:r="http://schemas.openxmlformats.org/officeDocument/2006/relationships" id="257" r:id="R6a74ac0c25514c4e"/>
    <p:sldId xmlns:r="http://schemas.openxmlformats.org/officeDocument/2006/relationships" id="258" r:id="R638acef05ca6497e"/>
    <p:sldId xmlns:r="http://schemas.openxmlformats.org/officeDocument/2006/relationships" id="259" r:id="R5bbf9c6683484d5c"/>
    <p:sldId xmlns:r="http://schemas.openxmlformats.org/officeDocument/2006/relationships" id="260" r:id="R7a5cc258e3e34800"/>
    <p:sldId xmlns:r="http://schemas.openxmlformats.org/officeDocument/2006/relationships" id="261" r:id="R19ffedef9d3d4d6e"/>
    <p:sldId xmlns:r="http://schemas.openxmlformats.org/officeDocument/2006/relationships" id="262" r:id="R8bffd3839096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e2d50890142f7" /><Relationship Type="http://schemas.openxmlformats.org/officeDocument/2006/relationships/slide" Target="/ppt/slides/slide1.xml" Id="Raf123b7241254f41" /><Relationship Type="http://schemas.openxmlformats.org/officeDocument/2006/relationships/slide" Target="/ppt/slides/slide2.xml" Id="R6a74ac0c25514c4e" /><Relationship Type="http://schemas.openxmlformats.org/officeDocument/2006/relationships/slide" Target="/ppt/slides/slide3.xml" Id="R638acef05ca6497e" /><Relationship Type="http://schemas.openxmlformats.org/officeDocument/2006/relationships/slide" Target="/ppt/slides/slide4.xml" Id="R5bbf9c6683484d5c" /><Relationship Type="http://schemas.openxmlformats.org/officeDocument/2006/relationships/slide" Target="/ppt/slides/slide5.xml" Id="R7a5cc258e3e34800" /><Relationship Type="http://schemas.openxmlformats.org/officeDocument/2006/relationships/slide" Target="/ppt/slides/slide6.xml" Id="R19ffedef9d3d4d6e" /><Relationship Type="http://schemas.openxmlformats.org/officeDocument/2006/relationships/slide" Target="/ppt/slides/slide7.xml" Id="R8bffd3839096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a989611fc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4b7e9bd0b4c98" /><Relationship Type="http://schemas.openxmlformats.org/officeDocument/2006/relationships/theme" Target="/ppt/slideMasters/theme/theme1.xml" Id="R7d507996f300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4b7e9bd0b4c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f7b43426541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5303d80a9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6501389fd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8c0fdd882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2f47fb2fe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e8c07df7549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61bc80c4843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