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53949d1a1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44372f70fe4634"/>
  </p:sldMasterIdLst>
  <p:sldIdLst>
    <p:sldId xmlns:r="http://schemas.openxmlformats.org/officeDocument/2006/relationships" id="256" r:id="Rf1c49db0a3d043fb"/>
    <p:sldId xmlns:r="http://schemas.openxmlformats.org/officeDocument/2006/relationships" id="257" r:id="R78dfedc881824090"/>
    <p:sldId xmlns:r="http://schemas.openxmlformats.org/officeDocument/2006/relationships" id="258" r:id="R2a52d1880ba3494b"/>
    <p:sldId xmlns:r="http://schemas.openxmlformats.org/officeDocument/2006/relationships" id="259" r:id="R3f8a1738826a496e"/>
    <p:sldId xmlns:r="http://schemas.openxmlformats.org/officeDocument/2006/relationships" id="260" r:id="R0d15d14700ad4e25"/>
    <p:sldId xmlns:r="http://schemas.openxmlformats.org/officeDocument/2006/relationships" id="261" r:id="Rf31c5a1c5721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4372f70fe4634" /><Relationship Type="http://schemas.openxmlformats.org/officeDocument/2006/relationships/slide" Target="/ppt/slides/slide1.xml" Id="Rf1c49db0a3d043fb" /><Relationship Type="http://schemas.openxmlformats.org/officeDocument/2006/relationships/slide" Target="/ppt/slides/slide2.xml" Id="R78dfedc881824090" /><Relationship Type="http://schemas.openxmlformats.org/officeDocument/2006/relationships/slide" Target="/ppt/slides/slide3.xml" Id="R2a52d1880ba3494b" /><Relationship Type="http://schemas.openxmlformats.org/officeDocument/2006/relationships/slide" Target="/ppt/slides/slide4.xml" Id="R3f8a1738826a496e" /><Relationship Type="http://schemas.openxmlformats.org/officeDocument/2006/relationships/slide" Target="/ppt/slides/slide5.xml" Id="R0d15d14700ad4e25" /><Relationship Type="http://schemas.openxmlformats.org/officeDocument/2006/relationships/slide" Target="/ppt/slides/slide6.xml" Id="Rf31c5a1c5721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a07eb8638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b646bd3f44c84" /><Relationship Type="http://schemas.openxmlformats.org/officeDocument/2006/relationships/theme" Target="/ppt/slideMasters/theme/theme1.xml" Id="Re2b52f4d42f942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b646bd3f4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2e75fb585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6731c9cc3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ff18455ff45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3a1cdb79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69dfb5c06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b0b0e50b2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