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25951dd0ab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fc91383c5b41c4"/>
  </p:sldMasterIdLst>
  <p:sldIdLst>
    <p:sldId xmlns:r="http://schemas.openxmlformats.org/officeDocument/2006/relationships" id="256" r:id="R5957156727d34919"/>
    <p:sldId xmlns:r="http://schemas.openxmlformats.org/officeDocument/2006/relationships" id="257" r:id="R2766e8d6aef946fe"/>
    <p:sldId xmlns:r="http://schemas.openxmlformats.org/officeDocument/2006/relationships" id="258" r:id="R2fe52eea2386474d"/>
    <p:sldId xmlns:r="http://schemas.openxmlformats.org/officeDocument/2006/relationships" id="259" r:id="Rc570467a153a449d"/>
    <p:sldId xmlns:r="http://schemas.openxmlformats.org/officeDocument/2006/relationships" id="260" r:id="R7a2c56a7b5d64f12"/>
    <p:sldId xmlns:r="http://schemas.openxmlformats.org/officeDocument/2006/relationships" id="261" r:id="R26b133a1776b4a52"/>
    <p:sldId xmlns:r="http://schemas.openxmlformats.org/officeDocument/2006/relationships" id="262" r:id="R0f35983be14b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c91383c5b41c4" /><Relationship Type="http://schemas.openxmlformats.org/officeDocument/2006/relationships/slide" Target="/ppt/slides/slide1.xml" Id="R5957156727d34919" /><Relationship Type="http://schemas.openxmlformats.org/officeDocument/2006/relationships/slide" Target="/ppt/slides/slide2.xml" Id="R2766e8d6aef946fe" /><Relationship Type="http://schemas.openxmlformats.org/officeDocument/2006/relationships/slide" Target="/ppt/slides/slide3.xml" Id="R2fe52eea2386474d" /><Relationship Type="http://schemas.openxmlformats.org/officeDocument/2006/relationships/slide" Target="/ppt/slides/slide4.xml" Id="Rc570467a153a449d" /><Relationship Type="http://schemas.openxmlformats.org/officeDocument/2006/relationships/slide" Target="/ppt/slides/slide5.xml" Id="R7a2c56a7b5d64f12" /><Relationship Type="http://schemas.openxmlformats.org/officeDocument/2006/relationships/slide" Target="/ppt/slides/slide6.xml" Id="R26b133a1776b4a52" /><Relationship Type="http://schemas.openxmlformats.org/officeDocument/2006/relationships/slide" Target="/ppt/slides/slide7.xml" Id="R0f35983be14b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5fed92cd84e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933f999c5420f" /><Relationship Type="http://schemas.openxmlformats.org/officeDocument/2006/relationships/theme" Target="/ppt/slideMasters/theme/theme1.xml" Id="Ra4a02ee7740b4e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2933f999c542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472e50d7b45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5292216d145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3862546284c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5dd482ae44a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0d536a61340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adbc8d95a46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e5108d1e9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