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443fe5686e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430bdf5c343a0"/>
  </p:sldMasterIdLst>
  <p:sldIdLst>
    <p:sldId xmlns:r="http://schemas.openxmlformats.org/officeDocument/2006/relationships" id="256" r:id="Re6cfacc141cb4df7"/>
    <p:sldId xmlns:r="http://schemas.openxmlformats.org/officeDocument/2006/relationships" id="257" r:id="R2c075e64376242ab"/>
    <p:sldId xmlns:r="http://schemas.openxmlformats.org/officeDocument/2006/relationships" id="258" r:id="R36f4cf6188554bf4"/>
    <p:sldId xmlns:r="http://schemas.openxmlformats.org/officeDocument/2006/relationships" id="259" r:id="R5bb3e5ead99d4fc0"/>
    <p:sldId xmlns:r="http://schemas.openxmlformats.org/officeDocument/2006/relationships" id="260" r:id="R93799a0b997d41f6"/>
    <p:sldId xmlns:r="http://schemas.openxmlformats.org/officeDocument/2006/relationships" id="261" r:id="R8addd59625d14d13"/>
    <p:sldId xmlns:r="http://schemas.openxmlformats.org/officeDocument/2006/relationships" id="262" r:id="R01b0d39de49f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430bdf5c343a0" /><Relationship Type="http://schemas.openxmlformats.org/officeDocument/2006/relationships/slide" Target="/ppt/slides/slide1.xml" Id="Re6cfacc141cb4df7" /><Relationship Type="http://schemas.openxmlformats.org/officeDocument/2006/relationships/slide" Target="/ppt/slides/slide2.xml" Id="R2c075e64376242ab" /><Relationship Type="http://schemas.openxmlformats.org/officeDocument/2006/relationships/slide" Target="/ppt/slides/slide3.xml" Id="R36f4cf6188554bf4" /><Relationship Type="http://schemas.openxmlformats.org/officeDocument/2006/relationships/slide" Target="/ppt/slides/slide4.xml" Id="R5bb3e5ead99d4fc0" /><Relationship Type="http://schemas.openxmlformats.org/officeDocument/2006/relationships/slide" Target="/ppt/slides/slide5.xml" Id="R93799a0b997d41f6" /><Relationship Type="http://schemas.openxmlformats.org/officeDocument/2006/relationships/slide" Target="/ppt/slides/slide6.xml" Id="R8addd59625d14d13" /><Relationship Type="http://schemas.openxmlformats.org/officeDocument/2006/relationships/slide" Target="/ppt/slides/slide7.xml" Id="R01b0d39de49f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f0dd8c3e142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6c71596c24b46" /><Relationship Type="http://schemas.openxmlformats.org/officeDocument/2006/relationships/theme" Target="/ppt/slideMasters/theme/theme1.xml" Id="R39190dbef979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c6c71596c2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6cfce574c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c46feec74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f8a360ec5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815332bf4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d6d3f99545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7aa338bec45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7ef0834ed4b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SMÅKRAFT USPP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USPP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122 485 000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www.smaakraft.no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SMÅKRAFT USPP 1 AS</a:t>
            </a:r>
          </a:p>
        </p:txBody>
      </p:sp>
    </p:spTree>
  </p:cSld>
  <p:clrMapOvr>
    <a:masterClrMapping xmlns:a="http://schemas.openxmlformats.org/drawingml/2006/main"/>
  </p:clrMapOvr>
</p:sld>
</file>