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272d5b770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e32eba6824e38"/>
  </p:sldMasterIdLst>
  <p:sldIdLst>
    <p:sldId xmlns:r="http://schemas.openxmlformats.org/officeDocument/2006/relationships" id="256" r:id="R5bf64a16d46c4129"/>
    <p:sldId xmlns:r="http://schemas.openxmlformats.org/officeDocument/2006/relationships" id="257" r:id="Re567043f0b8a4ffd"/>
    <p:sldId xmlns:r="http://schemas.openxmlformats.org/officeDocument/2006/relationships" id="258" r:id="R7df42c7793ac4949"/>
    <p:sldId xmlns:r="http://schemas.openxmlformats.org/officeDocument/2006/relationships" id="259" r:id="R7c6abdf33ae048e6"/>
    <p:sldId xmlns:r="http://schemas.openxmlformats.org/officeDocument/2006/relationships" id="260" r:id="R09fa98fe89e04327"/>
    <p:sldId xmlns:r="http://schemas.openxmlformats.org/officeDocument/2006/relationships" id="261" r:id="R64ac5cd00b3c453f"/>
    <p:sldId xmlns:r="http://schemas.openxmlformats.org/officeDocument/2006/relationships" id="262" r:id="Rf6c559aa4963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e32eba6824e38" /><Relationship Type="http://schemas.openxmlformats.org/officeDocument/2006/relationships/slide" Target="/ppt/slides/slide1.xml" Id="R5bf64a16d46c4129" /><Relationship Type="http://schemas.openxmlformats.org/officeDocument/2006/relationships/slide" Target="/ppt/slides/slide2.xml" Id="Re567043f0b8a4ffd" /><Relationship Type="http://schemas.openxmlformats.org/officeDocument/2006/relationships/slide" Target="/ppt/slides/slide3.xml" Id="R7df42c7793ac4949" /><Relationship Type="http://schemas.openxmlformats.org/officeDocument/2006/relationships/slide" Target="/ppt/slides/slide4.xml" Id="R7c6abdf33ae048e6" /><Relationship Type="http://schemas.openxmlformats.org/officeDocument/2006/relationships/slide" Target="/ppt/slides/slide5.xml" Id="R09fa98fe89e04327" /><Relationship Type="http://schemas.openxmlformats.org/officeDocument/2006/relationships/slide" Target="/ppt/slides/slide6.xml" Id="R64ac5cd00b3c453f" /><Relationship Type="http://schemas.openxmlformats.org/officeDocument/2006/relationships/slide" Target="/ppt/slides/slide7.xml" Id="Rf6c559aa4963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bb8723bdb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76081a2ac4c6f" /><Relationship Type="http://schemas.openxmlformats.org/officeDocument/2006/relationships/theme" Target="/ppt/slideMasters/theme/theme1.xml" Id="R2b5f9b2d4fa74d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676081a2ac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768f15082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bdbfb11b3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05988ef70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018f95d9a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ed6402f3c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47e7b3d5b49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5a487b764c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