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2c0bd81da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2f34d726044dc"/>
  </p:sldMasterIdLst>
  <p:sldIdLst>
    <p:sldId xmlns:r="http://schemas.openxmlformats.org/officeDocument/2006/relationships" id="256" r:id="R6b47db830ba94071"/>
    <p:sldId xmlns:r="http://schemas.openxmlformats.org/officeDocument/2006/relationships" id="257" r:id="R40504f5f132b40c4"/>
    <p:sldId xmlns:r="http://schemas.openxmlformats.org/officeDocument/2006/relationships" id="258" r:id="Ra3bbdc92d62348eb"/>
    <p:sldId xmlns:r="http://schemas.openxmlformats.org/officeDocument/2006/relationships" id="259" r:id="Rd016aeb325304f07"/>
    <p:sldId xmlns:r="http://schemas.openxmlformats.org/officeDocument/2006/relationships" id="260" r:id="R8b3c0eccf0ce442d"/>
    <p:sldId xmlns:r="http://schemas.openxmlformats.org/officeDocument/2006/relationships" id="261" r:id="R0964eed6571f4f61"/>
    <p:sldId xmlns:r="http://schemas.openxmlformats.org/officeDocument/2006/relationships" id="262" r:id="R5b9749d39bf24a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2f34d726044dc" /><Relationship Type="http://schemas.openxmlformats.org/officeDocument/2006/relationships/slide" Target="/ppt/slides/slide1.xml" Id="R6b47db830ba94071" /><Relationship Type="http://schemas.openxmlformats.org/officeDocument/2006/relationships/slide" Target="/ppt/slides/slide2.xml" Id="R40504f5f132b40c4" /><Relationship Type="http://schemas.openxmlformats.org/officeDocument/2006/relationships/slide" Target="/ppt/slides/slide3.xml" Id="Ra3bbdc92d62348eb" /><Relationship Type="http://schemas.openxmlformats.org/officeDocument/2006/relationships/slide" Target="/ppt/slides/slide4.xml" Id="Rd016aeb325304f07" /><Relationship Type="http://schemas.openxmlformats.org/officeDocument/2006/relationships/slide" Target="/ppt/slides/slide5.xml" Id="R8b3c0eccf0ce442d" /><Relationship Type="http://schemas.openxmlformats.org/officeDocument/2006/relationships/slide" Target="/ppt/slides/slide6.xml" Id="R0964eed6571f4f61" /><Relationship Type="http://schemas.openxmlformats.org/officeDocument/2006/relationships/slide" Target="/ppt/slides/slide7.xml" Id="R5b9749d39bf24a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bd613546e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cc6ff7cab44e1" /><Relationship Type="http://schemas.openxmlformats.org/officeDocument/2006/relationships/theme" Target="/ppt/slideMasters/theme/theme1.xml" Id="Rbe338098187a44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1cc6ff7cab44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ee0824753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16234264a4b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ced732db4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00969694448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ca1ba64d14b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0a916d61348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0bebe146343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