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8c87f52a7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aff0caa2464437"/>
  </p:sldMasterIdLst>
  <p:sldIdLst>
    <p:sldId xmlns:r="http://schemas.openxmlformats.org/officeDocument/2006/relationships" id="256" r:id="R63162cec9de648f8"/>
    <p:sldId xmlns:r="http://schemas.openxmlformats.org/officeDocument/2006/relationships" id="257" r:id="Rc7ea608fc7a14345"/>
    <p:sldId xmlns:r="http://schemas.openxmlformats.org/officeDocument/2006/relationships" id="258" r:id="R0cd195e7490b49a4"/>
    <p:sldId xmlns:r="http://schemas.openxmlformats.org/officeDocument/2006/relationships" id="259" r:id="Rc13e66509f334e2f"/>
    <p:sldId xmlns:r="http://schemas.openxmlformats.org/officeDocument/2006/relationships" id="260" r:id="R53ac645de81e4993"/>
    <p:sldId xmlns:r="http://schemas.openxmlformats.org/officeDocument/2006/relationships" id="261" r:id="R961c39a7e3a745cf"/>
    <p:sldId xmlns:r="http://schemas.openxmlformats.org/officeDocument/2006/relationships" id="262" r:id="R6371496e353140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ff0caa2464437" /><Relationship Type="http://schemas.openxmlformats.org/officeDocument/2006/relationships/slide" Target="/ppt/slides/slide1.xml" Id="R63162cec9de648f8" /><Relationship Type="http://schemas.openxmlformats.org/officeDocument/2006/relationships/slide" Target="/ppt/slides/slide2.xml" Id="Rc7ea608fc7a14345" /><Relationship Type="http://schemas.openxmlformats.org/officeDocument/2006/relationships/slide" Target="/ppt/slides/slide3.xml" Id="R0cd195e7490b49a4" /><Relationship Type="http://schemas.openxmlformats.org/officeDocument/2006/relationships/slide" Target="/ppt/slides/slide4.xml" Id="Rc13e66509f334e2f" /><Relationship Type="http://schemas.openxmlformats.org/officeDocument/2006/relationships/slide" Target="/ppt/slides/slide5.xml" Id="R53ac645de81e4993" /><Relationship Type="http://schemas.openxmlformats.org/officeDocument/2006/relationships/slide" Target="/ppt/slides/slide6.xml" Id="R961c39a7e3a745cf" /><Relationship Type="http://schemas.openxmlformats.org/officeDocument/2006/relationships/slide" Target="/ppt/slides/slide7.xml" Id="R6371496e353140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90d66cbee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9858da980497c" /><Relationship Type="http://schemas.openxmlformats.org/officeDocument/2006/relationships/theme" Target="/ppt/slideMasters/theme/theme1.xml" Id="R3f0e2994d26344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49858da98049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07f536a2b4f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883a26e1647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b5475cd59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5e4c805d34e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c5df45cf545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3ae03b77048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4166e5dbc4d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