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c216864a546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8415f92a344e09"/>
  </p:sldMasterIdLst>
  <p:sldIdLst>
    <p:sldId xmlns:r="http://schemas.openxmlformats.org/officeDocument/2006/relationships" id="256" r:id="Re689de80a7294759"/>
    <p:sldId xmlns:r="http://schemas.openxmlformats.org/officeDocument/2006/relationships" id="257" r:id="R732610660d944c1e"/>
    <p:sldId xmlns:r="http://schemas.openxmlformats.org/officeDocument/2006/relationships" id="258" r:id="R7d296ecfac3840bd"/>
    <p:sldId xmlns:r="http://schemas.openxmlformats.org/officeDocument/2006/relationships" id="259" r:id="R7cfe0a7279274378"/>
    <p:sldId xmlns:r="http://schemas.openxmlformats.org/officeDocument/2006/relationships" id="260" r:id="R921e35bc113c439c"/>
    <p:sldId xmlns:r="http://schemas.openxmlformats.org/officeDocument/2006/relationships" id="261" r:id="R5a215f252b504e41"/>
    <p:sldId xmlns:r="http://schemas.openxmlformats.org/officeDocument/2006/relationships" id="262" r:id="Re5a0252941c0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8415f92a344e09" /><Relationship Type="http://schemas.openxmlformats.org/officeDocument/2006/relationships/slide" Target="/ppt/slides/slide1.xml" Id="Re689de80a7294759" /><Relationship Type="http://schemas.openxmlformats.org/officeDocument/2006/relationships/slide" Target="/ppt/slides/slide2.xml" Id="R732610660d944c1e" /><Relationship Type="http://schemas.openxmlformats.org/officeDocument/2006/relationships/slide" Target="/ppt/slides/slide3.xml" Id="R7d296ecfac3840bd" /><Relationship Type="http://schemas.openxmlformats.org/officeDocument/2006/relationships/slide" Target="/ppt/slides/slide4.xml" Id="R7cfe0a7279274378" /><Relationship Type="http://schemas.openxmlformats.org/officeDocument/2006/relationships/slide" Target="/ppt/slides/slide5.xml" Id="R921e35bc113c439c" /><Relationship Type="http://schemas.openxmlformats.org/officeDocument/2006/relationships/slide" Target="/ppt/slides/slide6.xml" Id="R5a215f252b504e41" /><Relationship Type="http://schemas.openxmlformats.org/officeDocument/2006/relationships/slide" Target="/ppt/slides/slide7.xml" Id="Re5a0252941c0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1af8b8d51c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b94713cc449e2" /><Relationship Type="http://schemas.openxmlformats.org/officeDocument/2006/relationships/theme" Target="/ppt/slideMasters/theme/theme1.xml" Id="Rbc77819b781c45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b94713cc4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1611afb704e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765f015b746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5062f649c45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ac7ad61474c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4bd82e79e41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4ff8209a2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7657f1d1841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I. ANDERSEN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I. ANDERSEN HOLDING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Inge Andersen, Myrdalsvegen 42J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5130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928 447 235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I. ANDERSEN HOLDING AS</a:t>
            </a:r>
          </a:p>
        </p:txBody>
      </p:sp>
    </p:spTree>
  </p:cSld>
  <p:clrMapOvr>
    <a:masterClrMapping xmlns:a="http://schemas.openxmlformats.org/drawingml/2006/main"/>
  </p:clrMapOvr>
</p:sld>
</file>