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7e9a40ff5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f0aee8d51547aa"/>
  </p:sldMasterIdLst>
  <p:sldIdLst>
    <p:sldId xmlns:r="http://schemas.openxmlformats.org/officeDocument/2006/relationships" id="256" r:id="Ra877b9498e9042f9"/>
    <p:sldId xmlns:r="http://schemas.openxmlformats.org/officeDocument/2006/relationships" id="257" r:id="Rdd33a400d3804f3c"/>
    <p:sldId xmlns:r="http://schemas.openxmlformats.org/officeDocument/2006/relationships" id="258" r:id="Re4353cfce339436b"/>
    <p:sldId xmlns:r="http://schemas.openxmlformats.org/officeDocument/2006/relationships" id="259" r:id="R2fbefee483014af0"/>
    <p:sldId xmlns:r="http://schemas.openxmlformats.org/officeDocument/2006/relationships" id="260" r:id="Rce093f4d9a044ee2"/>
    <p:sldId xmlns:r="http://schemas.openxmlformats.org/officeDocument/2006/relationships" id="261" r:id="R59589e689f624bc3"/>
    <p:sldId xmlns:r="http://schemas.openxmlformats.org/officeDocument/2006/relationships" id="262" r:id="Rf9466c2f1e90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f0aee8d51547aa" /><Relationship Type="http://schemas.openxmlformats.org/officeDocument/2006/relationships/slide" Target="/ppt/slides/slide1.xml" Id="Ra877b9498e9042f9" /><Relationship Type="http://schemas.openxmlformats.org/officeDocument/2006/relationships/slide" Target="/ppt/slides/slide2.xml" Id="Rdd33a400d3804f3c" /><Relationship Type="http://schemas.openxmlformats.org/officeDocument/2006/relationships/slide" Target="/ppt/slides/slide3.xml" Id="Re4353cfce339436b" /><Relationship Type="http://schemas.openxmlformats.org/officeDocument/2006/relationships/slide" Target="/ppt/slides/slide4.xml" Id="R2fbefee483014af0" /><Relationship Type="http://schemas.openxmlformats.org/officeDocument/2006/relationships/slide" Target="/ppt/slides/slide5.xml" Id="Rce093f4d9a044ee2" /><Relationship Type="http://schemas.openxmlformats.org/officeDocument/2006/relationships/slide" Target="/ppt/slides/slide6.xml" Id="R59589e689f624bc3" /><Relationship Type="http://schemas.openxmlformats.org/officeDocument/2006/relationships/slide" Target="/ppt/slides/slide7.xml" Id="Rf9466c2f1e90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5c81a757e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6e236efd45d6" /><Relationship Type="http://schemas.openxmlformats.org/officeDocument/2006/relationships/theme" Target="/ppt/slideMasters/theme/theme1.xml" Id="R535e50b6e7d7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f6e236efd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56a07265c43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9ffdf187a49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b5dd3c654a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0c3a020854c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2a2dd63e3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e735119b242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6195c3eb248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