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3025ecfcfa46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72a89c59c4483"/>
  </p:sldMasterIdLst>
  <p:sldIdLst>
    <p:sldId xmlns:r="http://schemas.openxmlformats.org/officeDocument/2006/relationships" id="256" r:id="Rcd39ca6b26e045cd"/>
    <p:sldId xmlns:r="http://schemas.openxmlformats.org/officeDocument/2006/relationships" id="257" r:id="Ra863734f6775447d"/>
    <p:sldId xmlns:r="http://schemas.openxmlformats.org/officeDocument/2006/relationships" id="258" r:id="Ra237397a45d7439d"/>
    <p:sldId xmlns:r="http://schemas.openxmlformats.org/officeDocument/2006/relationships" id="259" r:id="R83ce9968103d471e"/>
    <p:sldId xmlns:r="http://schemas.openxmlformats.org/officeDocument/2006/relationships" id="260" r:id="R0730a792787a40b8"/>
    <p:sldId xmlns:r="http://schemas.openxmlformats.org/officeDocument/2006/relationships" id="261" r:id="R463d8af933524dd6"/>
    <p:sldId xmlns:r="http://schemas.openxmlformats.org/officeDocument/2006/relationships" id="262" r:id="R966a36f64085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72a89c59c4483" /><Relationship Type="http://schemas.openxmlformats.org/officeDocument/2006/relationships/slide" Target="/ppt/slides/slide1.xml" Id="Rcd39ca6b26e045cd" /><Relationship Type="http://schemas.openxmlformats.org/officeDocument/2006/relationships/slide" Target="/ppt/slides/slide2.xml" Id="Ra863734f6775447d" /><Relationship Type="http://schemas.openxmlformats.org/officeDocument/2006/relationships/slide" Target="/ppt/slides/slide3.xml" Id="Ra237397a45d7439d" /><Relationship Type="http://schemas.openxmlformats.org/officeDocument/2006/relationships/slide" Target="/ppt/slides/slide4.xml" Id="R83ce9968103d471e" /><Relationship Type="http://schemas.openxmlformats.org/officeDocument/2006/relationships/slide" Target="/ppt/slides/slide5.xml" Id="R0730a792787a40b8" /><Relationship Type="http://schemas.openxmlformats.org/officeDocument/2006/relationships/slide" Target="/ppt/slides/slide6.xml" Id="R463d8af933524dd6" /><Relationship Type="http://schemas.openxmlformats.org/officeDocument/2006/relationships/slide" Target="/ppt/slides/slide7.xml" Id="R966a36f64085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ce98aa1b54a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b67a82a1a4c30" /><Relationship Type="http://schemas.openxmlformats.org/officeDocument/2006/relationships/theme" Target="/ppt/slideMasters/theme/theme1.xml" Id="Rdbd6bb7a21fe4d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b67a82a1a4c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0c5582a894b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ae0cdca33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c487ca8564c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10b404fe7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ddd8f64b8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e3f37f7504a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d8c806bba41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KHAUGEN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KHAUGEN INVEST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KRISTIAN BRANDVIK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Kristian Haugen, Hesttrøa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kristian@haugen-elektro.no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KHAUGEN INVEST AS</a:t>
            </a:r>
          </a:p>
        </p:txBody>
      </p:sp>
    </p:spTree>
  </p:cSld>
  <p:clrMapOvr>
    <a:masterClrMapping xmlns:a="http://schemas.openxmlformats.org/drawingml/2006/main"/>
  </p:clrMapOvr>
</p:sld>
</file>