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b40187852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f05fcae614686"/>
  </p:sldMasterIdLst>
  <p:sldIdLst>
    <p:sldId xmlns:r="http://schemas.openxmlformats.org/officeDocument/2006/relationships" id="256" r:id="R6a86de3cf3c44b69"/>
    <p:sldId xmlns:r="http://schemas.openxmlformats.org/officeDocument/2006/relationships" id="257" r:id="Rcd2d538661324c8d"/>
    <p:sldId xmlns:r="http://schemas.openxmlformats.org/officeDocument/2006/relationships" id="258" r:id="Rb671e8ac89c34f54"/>
    <p:sldId xmlns:r="http://schemas.openxmlformats.org/officeDocument/2006/relationships" id="259" r:id="R70d01e30ee0c401a"/>
    <p:sldId xmlns:r="http://schemas.openxmlformats.org/officeDocument/2006/relationships" id="260" r:id="Ra6b4696e4aa54c4e"/>
    <p:sldId xmlns:r="http://schemas.openxmlformats.org/officeDocument/2006/relationships" id="261" r:id="R738dcfaf0dd74ee1"/>
    <p:sldId xmlns:r="http://schemas.openxmlformats.org/officeDocument/2006/relationships" id="262" r:id="R995b5423720c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f05fcae614686" /><Relationship Type="http://schemas.openxmlformats.org/officeDocument/2006/relationships/slide" Target="/ppt/slides/slide1.xml" Id="R6a86de3cf3c44b69" /><Relationship Type="http://schemas.openxmlformats.org/officeDocument/2006/relationships/slide" Target="/ppt/slides/slide2.xml" Id="Rcd2d538661324c8d" /><Relationship Type="http://schemas.openxmlformats.org/officeDocument/2006/relationships/slide" Target="/ppt/slides/slide3.xml" Id="Rb671e8ac89c34f54" /><Relationship Type="http://schemas.openxmlformats.org/officeDocument/2006/relationships/slide" Target="/ppt/slides/slide4.xml" Id="R70d01e30ee0c401a" /><Relationship Type="http://schemas.openxmlformats.org/officeDocument/2006/relationships/slide" Target="/ppt/slides/slide5.xml" Id="Ra6b4696e4aa54c4e" /><Relationship Type="http://schemas.openxmlformats.org/officeDocument/2006/relationships/slide" Target="/ppt/slides/slide6.xml" Id="R738dcfaf0dd74ee1" /><Relationship Type="http://schemas.openxmlformats.org/officeDocument/2006/relationships/slide" Target="/ppt/slides/slide7.xml" Id="R995b5423720c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147899b8f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d63348c04c8e" /><Relationship Type="http://schemas.openxmlformats.org/officeDocument/2006/relationships/theme" Target="/ppt/slideMasters/theme/theme1.xml" Id="R4877cca4c513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bd63348c0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4848c45a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8c0f8119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480045483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eab84269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4c0c74e3a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9def65cc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511bad6e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