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5cde5f472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3c98635c2c47b7"/>
  </p:sldMasterIdLst>
  <p:sldIdLst>
    <p:sldId xmlns:r="http://schemas.openxmlformats.org/officeDocument/2006/relationships" id="256" r:id="Rfd4ac91b5b304f9a"/>
    <p:sldId xmlns:r="http://schemas.openxmlformats.org/officeDocument/2006/relationships" id="257" r:id="R7978b74c8c634233"/>
    <p:sldId xmlns:r="http://schemas.openxmlformats.org/officeDocument/2006/relationships" id="258" r:id="R313c8e6f2dc344e6"/>
    <p:sldId xmlns:r="http://schemas.openxmlformats.org/officeDocument/2006/relationships" id="259" r:id="Re1ac81322d3a47bc"/>
    <p:sldId xmlns:r="http://schemas.openxmlformats.org/officeDocument/2006/relationships" id="260" r:id="R1b4a4a1a34c2477d"/>
    <p:sldId xmlns:r="http://schemas.openxmlformats.org/officeDocument/2006/relationships" id="261" r:id="R1703c77e93d44bf5"/>
    <p:sldId xmlns:r="http://schemas.openxmlformats.org/officeDocument/2006/relationships" id="262" r:id="R4b78dcba53d4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c98635c2c47b7" /><Relationship Type="http://schemas.openxmlformats.org/officeDocument/2006/relationships/slide" Target="/ppt/slides/slide1.xml" Id="Rfd4ac91b5b304f9a" /><Relationship Type="http://schemas.openxmlformats.org/officeDocument/2006/relationships/slide" Target="/ppt/slides/slide2.xml" Id="R7978b74c8c634233" /><Relationship Type="http://schemas.openxmlformats.org/officeDocument/2006/relationships/slide" Target="/ppt/slides/slide3.xml" Id="R313c8e6f2dc344e6" /><Relationship Type="http://schemas.openxmlformats.org/officeDocument/2006/relationships/slide" Target="/ppt/slides/slide4.xml" Id="Re1ac81322d3a47bc" /><Relationship Type="http://schemas.openxmlformats.org/officeDocument/2006/relationships/slide" Target="/ppt/slides/slide5.xml" Id="R1b4a4a1a34c2477d" /><Relationship Type="http://schemas.openxmlformats.org/officeDocument/2006/relationships/slide" Target="/ppt/slides/slide6.xml" Id="R1703c77e93d44bf5" /><Relationship Type="http://schemas.openxmlformats.org/officeDocument/2006/relationships/slide" Target="/ppt/slides/slide7.xml" Id="R4b78dcba53d4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21aa7d943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a0469e2494f2a" /><Relationship Type="http://schemas.openxmlformats.org/officeDocument/2006/relationships/theme" Target="/ppt/slideMasters/theme/theme1.xml" Id="R9a7b32fb5e71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a0469e249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0a957a836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d17263ab44c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def90922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dff4e69a2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1bbdf3b7049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49a699f4840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6314e7ab2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