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e94ff2f0514d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a557a10515466b"/>
  </p:sldMasterIdLst>
  <p:sldIdLst>
    <p:sldId xmlns:r="http://schemas.openxmlformats.org/officeDocument/2006/relationships" id="256" r:id="Re44a5c3969e64cd0"/>
    <p:sldId xmlns:r="http://schemas.openxmlformats.org/officeDocument/2006/relationships" id="257" r:id="R67ef9f6b7c584611"/>
    <p:sldId xmlns:r="http://schemas.openxmlformats.org/officeDocument/2006/relationships" id="258" r:id="Rd0b071e860e64bc6"/>
    <p:sldId xmlns:r="http://schemas.openxmlformats.org/officeDocument/2006/relationships" id="259" r:id="R1aeb655e823c4128"/>
    <p:sldId xmlns:r="http://schemas.openxmlformats.org/officeDocument/2006/relationships" id="260" r:id="R8dde8ea65d884b42"/>
    <p:sldId xmlns:r="http://schemas.openxmlformats.org/officeDocument/2006/relationships" id="261" r:id="R2b3dc2b4a5d147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a557a10515466b" /><Relationship Type="http://schemas.openxmlformats.org/officeDocument/2006/relationships/slide" Target="/ppt/slides/slide1.xml" Id="Re44a5c3969e64cd0" /><Relationship Type="http://schemas.openxmlformats.org/officeDocument/2006/relationships/slide" Target="/ppt/slides/slide2.xml" Id="R67ef9f6b7c584611" /><Relationship Type="http://schemas.openxmlformats.org/officeDocument/2006/relationships/slide" Target="/ppt/slides/slide3.xml" Id="Rd0b071e860e64bc6" /><Relationship Type="http://schemas.openxmlformats.org/officeDocument/2006/relationships/slide" Target="/ppt/slides/slide4.xml" Id="R1aeb655e823c4128" /><Relationship Type="http://schemas.openxmlformats.org/officeDocument/2006/relationships/slide" Target="/ppt/slides/slide5.xml" Id="R8dde8ea65d884b42" /><Relationship Type="http://schemas.openxmlformats.org/officeDocument/2006/relationships/slide" Target="/ppt/slides/slide6.xml" Id="R2b3dc2b4a5d147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51f551e0af46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2917706754dcc" /><Relationship Type="http://schemas.openxmlformats.org/officeDocument/2006/relationships/theme" Target="/ppt/slideMasters/theme/theme1.xml" Id="R146b6b9d709e43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52917706754d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7a5ecc50544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9f33b396d544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8bd4f4778f42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084b0a7974a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ec602e5e2648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f5cda61e442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M.S.A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Venåsvegen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3691 Gransherad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