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679e70a99245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7115ec1b024d46"/>
  </p:sldMasterIdLst>
  <p:sldIdLst>
    <p:sldId xmlns:r="http://schemas.openxmlformats.org/officeDocument/2006/relationships" id="256" r:id="Ra8da32111aca490b"/>
    <p:sldId xmlns:r="http://schemas.openxmlformats.org/officeDocument/2006/relationships" id="257" r:id="R9df9b5654745489b"/>
    <p:sldId xmlns:r="http://schemas.openxmlformats.org/officeDocument/2006/relationships" id="258" r:id="Rc0ce788572b146b2"/>
    <p:sldId xmlns:r="http://schemas.openxmlformats.org/officeDocument/2006/relationships" id="259" r:id="R8223eae9276f4f65"/>
    <p:sldId xmlns:r="http://schemas.openxmlformats.org/officeDocument/2006/relationships" id="260" r:id="R84e0ac6cfddc4342"/>
    <p:sldId xmlns:r="http://schemas.openxmlformats.org/officeDocument/2006/relationships" id="261" r:id="R8212ac1d49d3413d"/>
    <p:sldId xmlns:r="http://schemas.openxmlformats.org/officeDocument/2006/relationships" id="262" r:id="R8416c7bcb3314b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7115ec1b024d46" /><Relationship Type="http://schemas.openxmlformats.org/officeDocument/2006/relationships/slide" Target="/ppt/slides/slide1.xml" Id="Ra8da32111aca490b" /><Relationship Type="http://schemas.openxmlformats.org/officeDocument/2006/relationships/slide" Target="/ppt/slides/slide2.xml" Id="R9df9b5654745489b" /><Relationship Type="http://schemas.openxmlformats.org/officeDocument/2006/relationships/slide" Target="/ppt/slides/slide3.xml" Id="Rc0ce788572b146b2" /><Relationship Type="http://schemas.openxmlformats.org/officeDocument/2006/relationships/slide" Target="/ppt/slides/slide4.xml" Id="R8223eae9276f4f65" /><Relationship Type="http://schemas.openxmlformats.org/officeDocument/2006/relationships/slide" Target="/ppt/slides/slide5.xml" Id="R84e0ac6cfddc4342" /><Relationship Type="http://schemas.openxmlformats.org/officeDocument/2006/relationships/slide" Target="/ppt/slides/slide6.xml" Id="R8212ac1d49d3413d" /><Relationship Type="http://schemas.openxmlformats.org/officeDocument/2006/relationships/slide" Target="/ppt/slides/slide7.xml" Id="R8416c7bcb3314b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ecf453dc4a49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d90c39f304a27" /><Relationship Type="http://schemas.openxmlformats.org/officeDocument/2006/relationships/theme" Target="/ppt/slideMasters/theme/theme1.xml" Id="Rc876bae7adb447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1d90c39f304a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c25cec8d241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163de75f349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f32c6625a48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d7b980c574b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6d17e9ec445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06e593cba47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6f42ca4c74c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PRISM INVESTERINGER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PRISM INVESTERINGER AS ble etablert [år] og holder til i Nordkisa.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10 862 107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10 904 474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HANS BENDIK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Hans Bendik Jahren, Lisletta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2055 Nordkisa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928 297 950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