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54547b908b4a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b3c77c761f4e1e"/>
  </p:sldMasterIdLst>
  <p:sldIdLst>
    <p:sldId xmlns:r="http://schemas.openxmlformats.org/officeDocument/2006/relationships" id="256" r:id="Rd1e7c4542c224afc"/>
    <p:sldId xmlns:r="http://schemas.openxmlformats.org/officeDocument/2006/relationships" id="257" r:id="Re2b67576702e416d"/>
    <p:sldId xmlns:r="http://schemas.openxmlformats.org/officeDocument/2006/relationships" id="258" r:id="Rb69b590ed9c64e27"/>
    <p:sldId xmlns:r="http://schemas.openxmlformats.org/officeDocument/2006/relationships" id="259" r:id="R39a8ef3c4a7a4d02"/>
    <p:sldId xmlns:r="http://schemas.openxmlformats.org/officeDocument/2006/relationships" id="260" r:id="R1a674b4f91894f59"/>
    <p:sldId xmlns:r="http://schemas.openxmlformats.org/officeDocument/2006/relationships" id="261" r:id="R9df50d272f3f457b"/>
    <p:sldId xmlns:r="http://schemas.openxmlformats.org/officeDocument/2006/relationships" id="262" r:id="Rc2c1dd0e8c8f4e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3c77c761f4e1e" /><Relationship Type="http://schemas.openxmlformats.org/officeDocument/2006/relationships/slide" Target="/ppt/slides/slide1.xml" Id="Rd1e7c4542c224afc" /><Relationship Type="http://schemas.openxmlformats.org/officeDocument/2006/relationships/slide" Target="/ppt/slides/slide2.xml" Id="Re2b67576702e416d" /><Relationship Type="http://schemas.openxmlformats.org/officeDocument/2006/relationships/slide" Target="/ppt/slides/slide3.xml" Id="Rb69b590ed9c64e27" /><Relationship Type="http://schemas.openxmlformats.org/officeDocument/2006/relationships/slide" Target="/ppt/slides/slide4.xml" Id="R39a8ef3c4a7a4d02" /><Relationship Type="http://schemas.openxmlformats.org/officeDocument/2006/relationships/slide" Target="/ppt/slides/slide5.xml" Id="R1a674b4f91894f59" /><Relationship Type="http://schemas.openxmlformats.org/officeDocument/2006/relationships/slide" Target="/ppt/slides/slide6.xml" Id="R9df50d272f3f457b" /><Relationship Type="http://schemas.openxmlformats.org/officeDocument/2006/relationships/slide" Target="/ppt/slides/slide7.xml" Id="Rc2c1dd0e8c8f4e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24b1cb58d40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033524e4946d4" /><Relationship Type="http://schemas.openxmlformats.org/officeDocument/2006/relationships/theme" Target="/ppt/slideMasters/theme/theme1.xml" Id="R0d62a3b1eca945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f033524e4946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339f492344f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ac9f85fcf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1bd957ac34f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3e817415c49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724d3573b41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2137a4eb545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ffd2e15434f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GSV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GEIR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Bjorhaugvegen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