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b4d493ccb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b739c212784b42"/>
  </p:sldMasterIdLst>
  <p:sldIdLst>
    <p:sldId xmlns:r="http://schemas.openxmlformats.org/officeDocument/2006/relationships" id="256" r:id="R9bb566b34e7c4a81"/>
    <p:sldId xmlns:r="http://schemas.openxmlformats.org/officeDocument/2006/relationships" id="257" r:id="Ref69b32d6b3647fa"/>
    <p:sldId xmlns:r="http://schemas.openxmlformats.org/officeDocument/2006/relationships" id="258" r:id="R25a08daadf6b43e9"/>
    <p:sldId xmlns:r="http://schemas.openxmlformats.org/officeDocument/2006/relationships" id="259" r:id="R9962fab094064e2a"/>
    <p:sldId xmlns:r="http://schemas.openxmlformats.org/officeDocument/2006/relationships" id="260" r:id="R2626a4f07e304a5d"/>
    <p:sldId xmlns:r="http://schemas.openxmlformats.org/officeDocument/2006/relationships" id="261" r:id="Rfdcd0124444e42b9"/>
    <p:sldId xmlns:r="http://schemas.openxmlformats.org/officeDocument/2006/relationships" id="262" r:id="Rfb18d611f572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739c212784b42" /><Relationship Type="http://schemas.openxmlformats.org/officeDocument/2006/relationships/slide" Target="/ppt/slides/slide1.xml" Id="R9bb566b34e7c4a81" /><Relationship Type="http://schemas.openxmlformats.org/officeDocument/2006/relationships/slide" Target="/ppt/slides/slide2.xml" Id="Ref69b32d6b3647fa" /><Relationship Type="http://schemas.openxmlformats.org/officeDocument/2006/relationships/slide" Target="/ppt/slides/slide3.xml" Id="R25a08daadf6b43e9" /><Relationship Type="http://schemas.openxmlformats.org/officeDocument/2006/relationships/slide" Target="/ppt/slides/slide4.xml" Id="R9962fab094064e2a" /><Relationship Type="http://schemas.openxmlformats.org/officeDocument/2006/relationships/slide" Target="/ppt/slides/slide5.xml" Id="R2626a4f07e304a5d" /><Relationship Type="http://schemas.openxmlformats.org/officeDocument/2006/relationships/slide" Target="/ppt/slides/slide6.xml" Id="Rfdcd0124444e42b9" /><Relationship Type="http://schemas.openxmlformats.org/officeDocument/2006/relationships/slide" Target="/ppt/slides/slide7.xml" Id="Rfb18d611f572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e2beb8588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63a061455493f" /><Relationship Type="http://schemas.openxmlformats.org/officeDocument/2006/relationships/theme" Target="/ppt/slideMasters/theme/theme1.xml" Id="Rf8863ee5c8e1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63a061455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7ad5e4628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c492b0bdf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6f5f70407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e7f137eae4c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9d10b2fff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67c45dfab42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0e28854c74f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BKI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KISFALI BALAZS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Shapemaker AS, John Strandruds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