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738b1fca5a4f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3fd878beda4e8d"/>
  </p:sldMasterIdLst>
  <p:sldIdLst>
    <p:sldId xmlns:r="http://schemas.openxmlformats.org/officeDocument/2006/relationships" id="256" r:id="R2f055ae6381e4c10"/>
    <p:sldId xmlns:r="http://schemas.openxmlformats.org/officeDocument/2006/relationships" id="257" r:id="Ra8a230450a4d480e"/>
    <p:sldId xmlns:r="http://schemas.openxmlformats.org/officeDocument/2006/relationships" id="258" r:id="Rf5a5d242b8c84299"/>
    <p:sldId xmlns:r="http://schemas.openxmlformats.org/officeDocument/2006/relationships" id="259" r:id="R769512bd489b4d8a"/>
    <p:sldId xmlns:r="http://schemas.openxmlformats.org/officeDocument/2006/relationships" id="260" r:id="R95781b2b21c94d20"/>
    <p:sldId xmlns:r="http://schemas.openxmlformats.org/officeDocument/2006/relationships" id="261" r:id="R95f120c62bfa40b1"/>
    <p:sldId xmlns:r="http://schemas.openxmlformats.org/officeDocument/2006/relationships" id="262" r:id="R1344e6da99414d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3fd878beda4e8d" /><Relationship Type="http://schemas.openxmlformats.org/officeDocument/2006/relationships/slide" Target="/ppt/slides/slide1.xml" Id="R2f055ae6381e4c10" /><Relationship Type="http://schemas.openxmlformats.org/officeDocument/2006/relationships/slide" Target="/ppt/slides/slide2.xml" Id="Ra8a230450a4d480e" /><Relationship Type="http://schemas.openxmlformats.org/officeDocument/2006/relationships/slide" Target="/ppt/slides/slide3.xml" Id="Rf5a5d242b8c84299" /><Relationship Type="http://schemas.openxmlformats.org/officeDocument/2006/relationships/slide" Target="/ppt/slides/slide4.xml" Id="R769512bd489b4d8a" /><Relationship Type="http://schemas.openxmlformats.org/officeDocument/2006/relationships/slide" Target="/ppt/slides/slide5.xml" Id="R95781b2b21c94d20" /><Relationship Type="http://schemas.openxmlformats.org/officeDocument/2006/relationships/slide" Target="/ppt/slides/slide6.xml" Id="R95f120c62bfa40b1" /><Relationship Type="http://schemas.openxmlformats.org/officeDocument/2006/relationships/slide" Target="/ppt/slides/slide7.xml" Id="R1344e6da99414d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ec54efde1243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2640c687c45c9" /><Relationship Type="http://schemas.openxmlformats.org/officeDocument/2006/relationships/theme" Target="/ppt/slideMasters/theme/theme1.xml" Id="R4f30ff76cdd141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42640c687c45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733a427f145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acc3d791d40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3767e263a4b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571cd37a7c47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efe69ce4b04b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e2b116bcc44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248ce9c0d49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RØSVIK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RØSVIK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RØSVIK INVEST AS ble etablert [år] og holder til i Drangedal.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RØSVIK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RØSVIK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RØSVIK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256 426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322 826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RØSVIK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RØSVIK 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RØSVIK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Mjelkåsveien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3750 Drangedal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928 083 608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RØSVIK INVEST AS</a:t>
            </a:r>
          </a:p>
        </p:txBody>
      </p:sp>
    </p:spTree>
  </p:cSld>
  <p:clrMapOvr>
    <a:masterClrMapping xmlns:a="http://schemas.openxmlformats.org/drawingml/2006/main"/>
  </p:clrMapOvr>
</p:sld>
</file>