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153f7b41b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f19f0fa0e84ee4"/>
  </p:sldMasterIdLst>
  <p:sldIdLst>
    <p:sldId xmlns:r="http://schemas.openxmlformats.org/officeDocument/2006/relationships" id="256" r:id="Rec62d1d6cdd64e11"/>
    <p:sldId xmlns:r="http://schemas.openxmlformats.org/officeDocument/2006/relationships" id="257" r:id="R7f9bb39b51264ca5"/>
    <p:sldId xmlns:r="http://schemas.openxmlformats.org/officeDocument/2006/relationships" id="258" r:id="R0f507504db5d4c05"/>
    <p:sldId xmlns:r="http://schemas.openxmlformats.org/officeDocument/2006/relationships" id="259" r:id="R537530b30ee8411e"/>
    <p:sldId xmlns:r="http://schemas.openxmlformats.org/officeDocument/2006/relationships" id="260" r:id="Ra600535a439d4974"/>
    <p:sldId xmlns:r="http://schemas.openxmlformats.org/officeDocument/2006/relationships" id="261" r:id="Rd445d7510f194063"/>
    <p:sldId xmlns:r="http://schemas.openxmlformats.org/officeDocument/2006/relationships" id="262" r:id="Rcfa386032f88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19f0fa0e84ee4" /><Relationship Type="http://schemas.openxmlformats.org/officeDocument/2006/relationships/slide" Target="/ppt/slides/slide1.xml" Id="Rec62d1d6cdd64e11" /><Relationship Type="http://schemas.openxmlformats.org/officeDocument/2006/relationships/slide" Target="/ppt/slides/slide2.xml" Id="R7f9bb39b51264ca5" /><Relationship Type="http://schemas.openxmlformats.org/officeDocument/2006/relationships/slide" Target="/ppt/slides/slide3.xml" Id="R0f507504db5d4c05" /><Relationship Type="http://schemas.openxmlformats.org/officeDocument/2006/relationships/slide" Target="/ppt/slides/slide4.xml" Id="R537530b30ee8411e" /><Relationship Type="http://schemas.openxmlformats.org/officeDocument/2006/relationships/slide" Target="/ppt/slides/slide5.xml" Id="Ra600535a439d4974" /><Relationship Type="http://schemas.openxmlformats.org/officeDocument/2006/relationships/slide" Target="/ppt/slides/slide6.xml" Id="Rd445d7510f194063" /><Relationship Type="http://schemas.openxmlformats.org/officeDocument/2006/relationships/slide" Target="/ppt/slides/slide7.xml" Id="Rcfa386032f88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6aa561f7e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fb0700bab42ed" /><Relationship Type="http://schemas.openxmlformats.org/officeDocument/2006/relationships/theme" Target="/ppt/slideMasters/theme/theme1.xml" Id="R1c6ea8871fec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fb0700bab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7289601e1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73df73860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6f8740d39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04a8ec0f7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b452d1ead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166d7f8b7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f3d51c21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VENGA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NORWAY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4 138 535 000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FINANCE SARL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