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d87fc4215c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4401db6fd4f83"/>
  </p:sldMasterIdLst>
  <p:sldIdLst>
    <p:sldId xmlns:r="http://schemas.openxmlformats.org/officeDocument/2006/relationships" id="256" r:id="R604583da3d624831"/>
    <p:sldId xmlns:r="http://schemas.openxmlformats.org/officeDocument/2006/relationships" id="257" r:id="Rc7dce0081ad14192"/>
    <p:sldId xmlns:r="http://schemas.openxmlformats.org/officeDocument/2006/relationships" id="258" r:id="R1308759988ef4241"/>
    <p:sldId xmlns:r="http://schemas.openxmlformats.org/officeDocument/2006/relationships" id="259" r:id="R39249cf9e9794dea"/>
    <p:sldId xmlns:r="http://schemas.openxmlformats.org/officeDocument/2006/relationships" id="260" r:id="Re9dd3af23eef48e1"/>
    <p:sldId xmlns:r="http://schemas.openxmlformats.org/officeDocument/2006/relationships" id="261" r:id="Rdec3c40ee5db4551"/>
    <p:sldId xmlns:r="http://schemas.openxmlformats.org/officeDocument/2006/relationships" id="262" r:id="Ra57ab8f64359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4401db6fd4f83" /><Relationship Type="http://schemas.openxmlformats.org/officeDocument/2006/relationships/slide" Target="/ppt/slides/slide1.xml" Id="R604583da3d624831" /><Relationship Type="http://schemas.openxmlformats.org/officeDocument/2006/relationships/slide" Target="/ppt/slides/slide2.xml" Id="Rc7dce0081ad14192" /><Relationship Type="http://schemas.openxmlformats.org/officeDocument/2006/relationships/slide" Target="/ppt/slides/slide3.xml" Id="R1308759988ef4241" /><Relationship Type="http://schemas.openxmlformats.org/officeDocument/2006/relationships/slide" Target="/ppt/slides/slide4.xml" Id="R39249cf9e9794dea" /><Relationship Type="http://schemas.openxmlformats.org/officeDocument/2006/relationships/slide" Target="/ppt/slides/slide5.xml" Id="Re9dd3af23eef48e1" /><Relationship Type="http://schemas.openxmlformats.org/officeDocument/2006/relationships/slide" Target="/ppt/slides/slide6.xml" Id="Rdec3c40ee5db4551" /><Relationship Type="http://schemas.openxmlformats.org/officeDocument/2006/relationships/slide" Target="/ppt/slides/slide7.xml" Id="Ra57ab8f64359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ff7e9204e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0a247fa24446" /><Relationship Type="http://schemas.openxmlformats.org/officeDocument/2006/relationships/theme" Target="/ppt/slideMasters/theme/theme1.xml" Id="Re0def840b3d342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4f0a247fa2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d427553c6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623f1c66e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807da5d6d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d7ba99b37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eb533bc1945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8eab115040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d4c68f1a2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