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4ab8b61d8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56f4f18074892"/>
  </p:sldMasterIdLst>
  <p:sldIdLst>
    <p:sldId xmlns:r="http://schemas.openxmlformats.org/officeDocument/2006/relationships" id="256" r:id="R879b028cc8034cb7"/>
    <p:sldId xmlns:r="http://schemas.openxmlformats.org/officeDocument/2006/relationships" id="257" r:id="R03f71709012e4e2b"/>
    <p:sldId xmlns:r="http://schemas.openxmlformats.org/officeDocument/2006/relationships" id="258" r:id="R0904be128aa84542"/>
    <p:sldId xmlns:r="http://schemas.openxmlformats.org/officeDocument/2006/relationships" id="259" r:id="R299e8477348e4a72"/>
    <p:sldId xmlns:r="http://schemas.openxmlformats.org/officeDocument/2006/relationships" id="260" r:id="R2742561dc9d04836"/>
    <p:sldId xmlns:r="http://schemas.openxmlformats.org/officeDocument/2006/relationships" id="261" r:id="R8502da388aa34c68"/>
    <p:sldId xmlns:r="http://schemas.openxmlformats.org/officeDocument/2006/relationships" id="262" r:id="R7fbfff118b24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56f4f18074892" /><Relationship Type="http://schemas.openxmlformats.org/officeDocument/2006/relationships/slide" Target="/ppt/slides/slide1.xml" Id="R879b028cc8034cb7" /><Relationship Type="http://schemas.openxmlformats.org/officeDocument/2006/relationships/slide" Target="/ppt/slides/slide2.xml" Id="R03f71709012e4e2b" /><Relationship Type="http://schemas.openxmlformats.org/officeDocument/2006/relationships/slide" Target="/ppt/slides/slide3.xml" Id="R0904be128aa84542" /><Relationship Type="http://schemas.openxmlformats.org/officeDocument/2006/relationships/slide" Target="/ppt/slides/slide4.xml" Id="R299e8477348e4a72" /><Relationship Type="http://schemas.openxmlformats.org/officeDocument/2006/relationships/slide" Target="/ppt/slides/slide5.xml" Id="R2742561dc9d04836" /><Relationship Type="http://schemas.openxmlformats.org/officeDocument/2006/relationships/slide" Target="/ppt/slides/slide6.xml" Id="R8502da388aa34c68" /><Relationship Type="http://schemas.openxmlformats.org/officeDocument/2006/relationships/slide" Target="/ppt/slides/slide7.xml" Id="R7fbfff118b24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42afc5918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dd9d115e34ffa" /><Relationship Type="http://schemas.openxmlformats.org/officeDocument/2006/relationships/theme" Target="/ppt/slideMasters/theme/theme1.xml" Id="R1d7272887a4d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dd9d115e3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53ac773b246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fce526fc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f1b3bc714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590db36b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3ccdcd3a6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d7d855b40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499cc917e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