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e0e9b37554b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a17b5beb34b14"/>
  </p:sldMasterIdLst>
  <p:sldIdLst>
    <p:sldId xmlns:r="http://schemas.openxmlformats.org/officeDocument/2006/relationships" id="256" r:id="Rf49714ade9894f0a"/>
    <p:sldId xmlns:r="http://schemas.openxmlformats.org/officeDocument/2006/relationships" id="257" r:id="R5973ef11680e49db"/>
    <p:sldId xmlns:r="http://schemas.openxmlformats.org/officeDocument/2006/relationships" id="258" r:id="R6e121b0fb8d34364"/>
    <p:sldId xmlns:r="http://schemas.openxmlformats.org/officeDocument/2006/relationships" id="259" r:id="R9bbfc08ced2d4606"/>
    <p:sldId xmlns:r="http://schemas.openxmlformats.org/officeDocument/2006/relationships" id="260" r:id="R906c82075aca4c0f"/>
    <p:sldId xmlns:r="http://schemas.openxmlformats.org/officeDocument/2006/relationships" id="261" r:id="R076dd96494424f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a17b5beb34b14" /><Relationship Type="http://schemas.openxmlformats.org/officeDocument/2006/relationships/slide" Target="/ppt/slides/slide1.xml" Id="Rf49714ade9894f0a" /><Relationship Type="http://schemas.openxmlformats.org/officeDocument/2006/relationships/slide" Target="/ppt/slides/slide2.xml" Id="R5973ef11680e49db" /><Relationship Type="http://schemas.openxmlformats.org/officeDocument/2006/relationships/slide" Target="/ppt/slides/slide3.xml" Id="R6e121b0fb8d34364" /><Relationship Type="http://schemas.openxmlformats.org/officeDocument/2006/relationships/slide" Target="/ppt/slides/slide4.xml" Id="R9bbfc08ced2d4606" /><Relationship Type="http://schemas.openxmlformats.org/officeDocument/2006/relationships/slide" Target="/ppt/slides/slide5.xml" Id="R906c82075aca4c0f" /><Relationship Type="http://schemas.openxmlformats.org/officeDocument/2006/relationships/slide" Target="/ppt/slides/slide6.xml" Id="R076dd96494424f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037dff25e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b1692d964308" /><Relationship Type="http://schemas.openxmlformats.org/officeDocument/2006/relationships/theme" Target="/ppt/slideMasters/theme/theme1.xml" Id="R3a2aac222ce64c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28b1692d9643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ffadeb7e0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468cc0fa43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87c85e43842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a8f383bee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a2b07b39743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888761cc644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