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0c55d1a4f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1147c21454fd6"/>
  </p:sldMasterIdLst>
  <p:sldIdLst>
    <p:sldId xmlns:r="http://schemas.openxmlformats.org/officeDocument/2006/relationships" id="256" r:id="R7e4ff693fa8f4bb8"/>
    <p:sldId xmlns:r="http://schemas.openxmlformats.org/officeDocument/2006/relationships" id="257" r:id="R754a0168b9b54437"/>
    <p:sldId xmlns:r="http://schemas.openxmlformats.org/officeDocument/2006/relationships" id="258" r:id="Rb94fd88450f14cea"/>
    <p:sldId xmlns:r="http://schemas.openxmlformats.org/officeDocument/2006/relationships" id="259" r:id="R3ebe4639fd564d8a"/>
    <p:sldId xmlns:r="http://schemas.openxmlformats.org/officeDocument/2006/relationships" id="260" r:id="R240b574df17e4f1b"/>
    <p:sldId xmlns:r="http://schemas.openxmlformats.org/officeDocument/2006/relationships" id="261" r:id="R3a7992f55404460b"/>
    <p:sldId xmlns:r="http://schemas.openxmlformats.org/officeDocument/2006/relationships" id="262" r:id="Rb1d0eb88ffea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1147c21454fd6" /><Relationship Type="http://schemas.openxmlformats.org/officeDocument/2006/relationships/slide" Target="/ppt/slides/slide1.xml" Id="R7e4ff693fa8f4bb8" /><Relationship Type="http://schemas.openxmlformats.org/officeDocument/2006/relationships/slide" Target="/ppt/slides/slide2.xml" Id="R754a0168b9b54437" /><Relationship Type="http://schemas.openxmlformats.org/officeDocument/2006/relationships/slide" Target="/ppt/slides/slide3.xml" Id="Rb94fd88450f14cea" /><Relationship Type="http://schemas.openxmlformats.org/officeDocument/2006/relationships/slide" Target="/ppt/slides/slide4.xml" Id="R3ebe4639fd564d8a" /><Relationship Type="http://schemas.openxmlformats.org/officeDocument/2006/relationships/slide" Target="/ppt/slides/slide5.xml" Id="R240b574df17e4f1b" /><Relationship Type="http://schemas.openxmlformats.org/officeDocument/2006/relationships/slide" Target="/ppt/slides/slide6.xml" Id="R3a7992f55404460b" /><Relationship Type="http://schemas.openxmlformats.org/officeDocument/2006/relationships/slide" Target="/ppt/slides/slide7.xml" Id="Rb1d0eb88ffea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e7a14e28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06c0f47f44ed" /><Relationship Type="http://schemas.openxmlformats.org/officeDocument/2006/relationships/theme" Target="/ppt/slideMasters/theme/theme1.xml" Id="Rff4ad1cf3522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906c0f47f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e2a7e27d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ff567e43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1d5201d8a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8ca51a80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f1cdeaefa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5c504231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454bb716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